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tags/tag39.xml" ContentType="application/vnd.openxmlformats-officedocument.presentationml.tags+xml"/>
  <Override PartName="/ppt/tags/tag59.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notesSlides/notesSlide6.xml" ContentType="application/vnd.openxmlformats-officedocument.presentationml.notesSlide+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notesSlides/notesSlide18.xml" ContentType="application/vnd.openxmlformats-officedocument.presentationml.notesSlide+xml"/>
  <Default Extension="wmf" ContentType="image/x-wmf"/>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notesSlides/notesSlide14.xml" ContentType="application/vnd.openxmlformats-officedocument.presentationml.notesSlide+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12" r:id="rId2"/>
    <p:sldId id="413" r:id="rId3"/>
    <p:sldId id="432" r:id="rId4"/>
    <p:sldId id="414" r:id="rId5"/>
    <p:sldId id="430" r:id="rId6"/>
    <p:sldId id="431" r:id="rId7"/>
    <p:sldId id="434" r:id="rId8"/>
    <p:sldId id="433" r:id="rId9"/>
    <p:sldId id="416" r:id="rId10"/>
    <p:sldId id="417" r:id="rId11"/>
    <p:sldId id="418" r:id="rId12"/>
    <p:sldId id="421" r:id="rId13"/>
    <p:sldId id="422" r:id="rId14"/>
    <p:sldId id="423" r:id="rId15"/>
    <p:sldId id="424" r:id="rId16"/>
    <p:sldId id="425" r:id="rId17"/>
    <p:sldId id="426" r:id="rId18"/>
    <p:sldId id="427" r:id="rId19"/>
    <p:sldId id="428" r:id="rId20"/>
  </p:sldIdLst>
  <p:sldSz cx="9144000" cy="6858000" type="screen4x3"/>
  <p:notesSz cx="6669088" cy="9926638"/>
  <p:defaultTextStyle>
    <a:defPPr>
      <a:defRPr lang="de-DE"/>
    </a:defPPr>
    <a:lvl1pPr algn="l" rtl="0" fontAlgn="base">
      <a:spcBef>
        <a:spcPct val="0"/>
      </a:spcBef>
      <a:spcAft>
        <a:spcPct val="0"/>
      </a:spcAft>
      <a:defRPr sz="1000" kern="1200">
        <a:solidFill>
          <a:schemeClr val="tx1"/>
        </a:solidFill>
        <a:latin typeface="Arial" charset="0"/>
        <a:ea typeface="+mn-ea"/>
        <a:cs typeface="+mn-cs"/>
      </a:defRPr>
    </a:lvl1pPr>
    <a:lvl2pPr marL="457200" algn="l" rtl="0" fontAlgn="base">
      <a:spcBef>
        <a:spcPct val="0"/>
      </a:spcBef>
      <a:spcAft>
        <a:spcPct val="0"/>
      </a:spcAft>
      <a:defRPr sz="1000" kern="1200">
        <a:solidFill>
          <a:schemeClr val="tx1"/>
        </a:solidFill>
        <a:latin typeface="Arial" charset="0"/>
        <a:ea typeface="+mn-ea"/>
        <a:cs typeface="+mn-cs"/>
      </a:defRPr>
    </a:lvl2pPr>
    <a:lvl3pPr marL="914400" algn="l" rtl="0" fontAlgn="base">
      <a:spcBef>
        <a:spcPct val="0"/>
      </a:spcBef>
      <a:spcAft>
        <a:spcPct val="0"/>
      </a:spcAft>
      <a:defRPr sz="1000" kern="1200">
        <a:solidFill>
          <a:schemeClr val="tx1"/>
        </a:solidFill>
        <a:latin typeface="Arial" charset="0"/>
        <a:ea typeface="+mn-ea"/>
        <a:cs typeface="+mn-cs"/>
      </a:defRPr>
    </a:lvl3pPr>
    <a:lvl4pPr marL="1371600" algn="l" rtl="0" fontAlgn="base">
      <a:spcBef>
        <a:spcPct val="0"/>
      </a:spcBef>
      <a:spcAft>
        <a:spcPct val="0"/>
      </a:spcAft>
      <a:defRPr sz="1000" kern="1200">
        <a:solidFill>
          <a:schemeClr val="tx1"/>
        </a:solidFill>
        <a:latin typeface="Arial" charset="0"/>
        <a:ea typeface="+mn-ea"/>
        <a:cs typeface="+mn-cs"/>
      </a:defRPr>
    </a:lvl4pPr>
    <a:lvl5pPr marL="1828800" algn="l" rtl="0" fontAlgn="base">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ebl00b"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1AAAA"/>
    <a:srgbClr val="AFB9C3"/>
    <a:srgbClr val="919BA5"/>
    <a:srgbClr val="D0D3DA"/>
    <a:srgbClr val="A0B6C0"/>
    <a:srgbClr val="FFD500"/>
    <a:srgbClr val="FF00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94090" autoAdjust="0"/>
  </p:normalViewPr>
  <p:slideViewPr>
    <p:cSldViewPr>
      <p:cViewPr varScale="1">
        <p:scale>
          <a:sx n="78" d="100"/>
          <a:sy n="78" d="100"/>
        </p:scale>
        <p:origin x="-186" y="-84"/>
      </p:cViewPr>
      <p:guideLst>
        <p:guide orient="horz" pos="2160"/>
        <p:guide orient="horz" pos="651"/>
        <p:guide pos="2880"/>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4" d="100"/>
          <a:sy n="74" d="100"/>
        </p:scale>
        <p:origin x="-2238" y="-90"/>
      </p:cViewPr>
      <p:guideLst>
        <p:guide orient="horz" pos="3126"/>
        <p:guide pos="21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0" y="0"/>
            <a:ext cx="2890838" cy="4953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a:latin typeface="Siemens Sans" pitchFamily="2" charset="0"/>
              </a:defRPr>
            </a:lvl1pPr>
          </a:lstStyle>
          <a:p>
            <a:pPr>
              <a:defRPr/>
            </a:pPr>
            <a:endParaRPr lang="de-DE"/>
          </a:p>
        </p:txBody>
      </p:sp>
      <p:sp>
        <p:nvSpPr>
          <p:cNvPr id="173059" name="Rectangle 3"/>
          <p:cNvSpPr>
            <a:spLocks noGrp="1" noChangeArrowheads="1"/>
          </p:cNvSpPr>
          <p:nvPr>
            <p:ph type="dt" sz="quarter" idx="1"/>
          </p:nvPr>
        </p:nvSpPr>
        <p:spPr bwMode="auto">
          <a:xfrm>
            <a:off x="3778250" y="0"/>
            <a:ext cx="2890838" cy="4953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a:latin typeface="Siemens Sans" pitchFamily="2" charset="0"/>
              </a:defRPr>
            </a:lvl1pPr>
          </a:lstStyle>
          <a:p>
            <a:pPr>
              <a:defRPr/>
            </a:pPr>
            <a:endParaRPr lang="de-DE"/>
          </a:p>
        </p:txBody>
      </p:sp>
      <p:sp>
        <p:nvSpPr>
          <p:cNvPr id="173060" name="Rectangle 4"/>
          <p:cNvSpPr>
            <a:spLocks noGrp="1" noChangeArrowheads="1"/>
          </p:cNvSpPr>
          <p:nvPr>
            <p:ph type="ftr" sz="quarter" idx="2"/>
          </p:nvPr>
        </p:nvSpPr>
        <p:spPr bwMode="auto">
          <a:xfrm>
            <a:off x="0" y="9431338"/>
            <a:ext cx="2890838" cy="4953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defRPr sz="1200">
                <a:latin typeface="Siemens Sans" pitchFamily="2" charset="0"/>
              </a:defRPr>
            </a:lvl1pPr>
          </a:lstStyle>
          <a:p>
            <a:pPr>
              <a:defRPr/>
            </a:pPr>
            <a:endParaRPr lang="de-DE"/>
          </a:p>
        </p:txBody>
      </p:sp>
      <p:sp>
        <p:nvSpPr>
          <p:cNvPr id="173061" name="Rectangle 5"/>
          <p:cNvSpPr>
            <a:spLocks noGrp="1" noChangeArrowheads="1"/>
          </p:cNvSpPr>
          <p:nvPr>
            <p:ph type="sldNum" sz="quarter" idx="3"/>
          </p:nvPr>
        </p:nvSpPr>
        <p:spPr bwMode="auto">
          <a:xfrm>
            <a:off x="3778250" y="9431338"/>
            <a:ext cx="2890838" cy="4953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defRPr sz="1200">
                <a:latin typeface="Siemens Sans" pitchFamily="2" charset="0"/>
              </a:defRPr>
            </a:lvl1pPr>
          </a:lstStyle>
          <a:p>
            <a:pPr>
              <a:defRPr/>
            </a:pPr>
            <a:fld id="{FC99EDA1-5B78-4C69-A4A6-DA30BAADB5A8}"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89083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Siemens Sans" pitchFamily="2" charset="0"/>
              </a:defRPr>
            </a:lvl1pPr>
          </a:lstStyle>
          <a:p>
            <a:pPr>
              <a:defRPr/>
            </a:pPr>
            <a:endParaRPr lang="de-DE"/>
          </a:p>
        </p:txBody>
      </p:sp>
      <p:sp>
        <p:nvSpPr>
          <p:cNvPr id="77827" name="Rectangle 3"/>
          <p:cNvSpPr>
            <a:spLocks noGrp="1" noChangeArrowheads="1"/>
          </p:cNvSpPr>
          <p:nvPr>
            <p:ph type="dt" idx="1"/>
          </p:nvPr>
        </p:nvSpPr>
        <p:spPr bwMode="auto">
          <a:xfrm>
            <a:off x="3776663" y="0"/>
            <a:ext cx="2890837"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Siemens Sans" pitchFamily="2" charset="0"/>
              </a:defRPr>
            </a:lvl1pPr>
          </a:lstStyle>
          <a:p>
            <a:pPr>
              <a:defRPr/>
            </a:pPr>
            <a:endParaRPr lang="de-DE"/>
          </a:p>
        </p:txBody>
      </p:sp>
      <p:sp>
        <p:nvSpPr>
          <p:cNvPr id="13316" name="Rectangle 4"/>
          <p:cNvSpPr>
            <a:spLocks noGrp="1" noRot="1" noChangeArrowheads="1" noTextEdit="1"/>
          </p:cNvSpPr>
          <p:nvPr>
            <p:ph type="sldImg" idx="2"/>
          </p:nvPr>
        </p:nvSpPr>
        <p:spPr bwMode="auto">
          <a:xfrm>
            <a:off x="854075" y="744538"/>
            <a:ext cx="4964113" cy="3722687"/>
          </a:xfrm>
          <a:prstGeom prst="rect">
            <a:avLst/>
          </a:prstGeom>
          <a:noFill/>
          <a:ln w="9525">
            <a:solidFill>
              <a:srgbClr val="000000"/>
            </a:solidFill>
            <a:miter lim="800000"/>
            <a:headEnd/>
            <a:tailEnd/>
          </a:ln>
        </p:spPr>
      </p:sp>
      <p:sp>
        <p:nvSpPr>
          <p:cNvPr id="77829" name="Rectangle 5"/>
          <p:cNvSpPr>
            <a:spLocks noGrp="1" noChangeArrowheads="1"/>
          </p:cNvSpPr>
          <p:nvPr>
            <p:ph type="body" sz="quarter" idx="3"/>
          </p:nvPr>
        </p:nvSpPr>
        <p:spPr bwMode="auto">
          <a:xfrm>
            <a:off x="666750" y="4714875"/>
            <a:ext cx="53355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7830" name="Rectangle 6"/>
          <p:cNvSpPr>
            <a:spLocks noGrp="1" noChangeArrowheads="1"/>
          </p:cNvSpPr>
          <p:nvPr>
            <p:ph type="ftr" sz="quarter" idx="4"/>
          </p:nvPr>
        </p:nvSpPr>
        <p:spPr bwMode="auto">
          <a:xfrm>
            <a:off x="0" y="9428163"/>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Siemens Sans" pitchFamily="2" charset="0"/>
              </a:defRPr>
            </a:lvl1pPr>
          </a:lstStyle>
          <a:p>
            <a:pPr>
              <a:defRPr/>
            </a:pPr>
            <a:endParaRPr lang="de-DE"/>
          </a:p>
        </p:txBody>
      </p:sp>
      <p:sp>
        <p:nvSpPr>
          <p:cNvPr id="77831" name="Rectangle 7"/>
          <p:cNvSpPr>
            <a:spLocks noGrp="1" noChangeArrowheads="1"/>
          </p:cNvSpPr>
          <p:nvPr>
            <p:ph type="sldNum" sz="quarter" idx="5"/>
          </p:nvPr>
        </p:nvSpPr>
        <p:spPr bwMode="auto">
          <a:xfrm>
            <a:off x="3776663" y="9428163"/>
            <a:ext cx="289083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Siemens Sans" pitchFamily="2" charset="0"/>
              </a:defRPr>
            </a:lvl1pPr>
          </a:lstStyle>
          <a:p>
            <a:pPr>
              <a:defRPr/>
            </a:pPr>
            <a:fld id="{3931A5F7-FA5B-4FD2-96A5-FE99710A62B3}"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iemens Sans" pitchFamily="2" charset="0"/>
        <a:ea typeface="+mn-ea"/>
        <a:cs typeface="+mn-cs"/>
      </a:defRPr>
    </a:lvl1pPr>
    <a:lvl2pPr marL="457200" algn="l" rtl="0" eaLnBrk="0" fontAlgn="base" hangingPunct="0">
      <a:spcBef>
        <a:spcPct val="30000"/>
      </a:spcBef>
      <a:spcAft>
        <a:spcPct val="0"/>
      </a:spcAft>
      <a:defRPr sz="1200" kern="1200">
        <a:solidFill>
          <a:schemeClr val="tx1"/>
        </a:solidFill>
        <a:latin typeface="Siemens Sans" pitchFamily="2" charset="0"/>
        <a:ea typeface="+mn-ea"/>
        <a:cs typeface="+mn-cs"/>
      </a:defRPr>
    </a:lvl2pPr>
    <a:lvl3pPr marL="914400" algn="l" rtl="0" eaLnBrk="0" fontAlgn="base" hangingPunct="0">
      <a:spcBef>
        <a:spcPct val="30000"/>
      </a:spcBef>
      <a:spcAft>
        <a:spcPct val="0"/>
      </a:spcAft>
      <a:defRPr sz="1200" kern="1200">
        <a:solidFill>
          <a:schemeClr val="tx1"/>
        </a:solidFill>
        <a:latin typeface="Siemens Sans" pitchFamily="2" charset="0"/>
        <a:ea typeface="+mn-ea"/>
        <a:cs typeface="+mn-cs"/>
      </a:defRPr>
    </a:lvl3pPr>
    <a:lvl4pPr marL="1371600" algn="l" rtl="0" eaLnBrk="0" fontAlgn="base" hangingPunct="0">
      <a:spcBef>
        <a:spcPct val="30000"/>
      </a:spcBef>
      <a:spcAft>
        <a:spcPct val="0"/>
      </a:spcAft>
      <a:defRPr sz="1200" kern="1200">
        <a:solidFill>
          <a:schemeClr val="tx1"/>
        </a:solidFill>
        <a:latin typeface="Siemens Sans" pitchFamily="2" charset="0"/>
        <a:ea typeface="+mn-ea"/>
        <a:cs typeface="+mn-cs"/>
      </a:defRPr>
    </a:lvl4pPr>
    <a:lvl5pPr marL="1828800" algn="l" rtl="0" eaLnBrk="0" fontAlgn="base" hangingPunct="0">
      <a:spcBef>
        <a:spcPct val="30000"/>
      </a:spcBef>
      <a:spcAft>
        <a:spcPct val="0"/>
      </a:spcAft>
      <a:defRPr sz="1200" kern="1200">
        <a:solidFill>
          <a:schemeClr val="tx1"/>
        </a:solidFill>
        <a:latin typeface="Siemens Sans"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7E636804-C7C3-4EB9-A795-0D689B746383}" type="slidenum">
              <a:rPr lang="de-DE" smtClean="0">
                <a:latin typeface="Siemens Sans"/>
              </a:rPr>
              <a:pPr/>
              <a:t>1</a:t>
            </a:fld>
            <a:endParaRPr lang="de-DE" smtClean="0">
              <a:latin typeface="Siemens Sans"/>
            </a:endParaRPr>
          </a:p>
        </p:txBody>
      </p:sp>
      <p:sp>
        <p:nvSpPr>
          <p:cNvPr id="16386" name="Rectangle 2"/>
          <p:cNvSpPr>
            <a:spLocks noGrp="1" noRot="1" noChangeArrowheads="1" noTextEdit="1"/>
          </p:cNvSpPr>
          <p:nvPr>
            <p:ph type="sldImg"/>
          </p:nvPr>
        </p:nvSpPr>
        <p:spPr>
          <a:xfrm>
            <a:off x="852488" y="746125"/>
            <a:ext cx="4964112" cy="3722688"/>
          </a:xfrm>
          <a:ln/>
        </p:spPr>
      </p:sp>
      <p:sp>
        <p:nvSpPr>
          <p:cNvPr id="16387" name="Rectangle 3"/>
          <p:cNvSpPr>
            <a:spLocks noGrp="1" noChangeArrowheads="1"/>
          </p:cNvSpPr>
          <p:nvPr>
            <p:ph type="body" idx="1"/>
          </p:nvPr>
        </p:nvSpPr>
        <p:spPr>
          <a:xfrm>
            <a:off x="666750" y="4714875"/>
            <a:ext cx="5335588" cy="4465638"/>
          </a:xfrm>
          <a:noFill/>
          <a:ln/>
        </p:spPr>
        <p:txBody>
          <a:bodyPr lIns="90471" tIns="45235" rIns="90471" bIns="45235"/>
          <a:lstStyle/>
          <a:p>
            <a:pPr eaLnBrk="1" hangingPunct="1"/>
            <a:endParaRPr lang="en-US" smtClean="0">
              <a:latin typeface="Siemens San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1" name="Rectangle 7"/>
          <p:cNvSpPr>
            <a:spLocks noGrp="1" noChangeArrowheads="1"/>
          </p:cNvSpPr>
          <p:nvPr>
            <p:ph type="sldNum" sz="quarter" idx="5"/>
          </p:nvPr>
        </p:nvSpPr>
        <p:spPr>
          <a:noFill/>
        </p:spPr>
        <p:txBody>
          <a:bodyPr/>
          <a:lstStyle/>
          <a:p>
            <a:fld id="{BD82B6E2-0331-4378-8DF2-27CB91EAB323}" type="slidenum">
              <a:rPr lang="de-DE" smtClean="0">
                <a:latin typeface="Siemens Sans"/>
              </a:rPr>
              <a:pPr/>
              <a:t>10</a:t>
            </a:fld>
            <a:endParaRPr lang="de-DE" smtClean="0">
              <a:latin typeface="Siemens Sans"/>
            </a:endParaRPr>
          </a:p>
        </p:txBody>
      </p:sp>
      <p:sp>
        <p:nvSpPr>
          <p:cNvPr id="768002" name="Rectangle 2"/>
          <p:cNvSpPr>
            <a:spLocks noGrp="1" noRot="1" noChangeArrowheads="1" noTextEdit="1"/>
          </p:cNvSpPr>
          <p:nvPr>
            <p:ph type="sldImg"/>
          </p:nvPr>
        </p:nvSpPr>
        <p:spPr>
          <a:xfrm>
            <a:off x="852488" y="746125"/>
            <a:ext cx="4964112" cy="3722688"/>
          </a:xfrm>
          <a:ln/>
        </p:spPr>
      </p:sp>
      <p:sp>
        <p:nvSpPr>
          <p:cNvPr id="768003" name="Rectangle 3"/>
          <p:cNvSpPr>
            <a:spLocks noGrp="1" noChangeArrowheads="1"/>
          </p:cNvSpPr>
          <p:nvPr>
            <p:ph type="body" idx="1"/>
          </p:nvPr>
        </p:nvSpPr>
        <p:spPr>
          <a:xfrm>
            <a:off x="666750" y="4714875"/>
            <a:ext cx="5335588" cy="4465638"/>
          </a:xfrm>
          <a:noFill/>
          <a:ln/>
        </p:spPr>
        <p:txBody>
          <a:bodyPr lIns="90471" tIns="45235" rIns="90471" bIns="45235"/>
          <a:lstStyle/>
          <a:p>
            <a:pPr eaLnBrk="1" hangingPunct="1"/>
            <a:endParaRPr lang="en-US" smtClean="0">
              <a:latin typeface="Siemens San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49" name="Rectangle 7"/>
          <p:cNvSpPr>
            <a:spLocks noGrp="1" noChangeArrowheads="1"/>
          </p:cNvSpPr>
          <p:nvPr>
            <p:ph type="sldNum" sz="quarter" idx="5"/>
          </p:nvPr>
        </p:nvSpPr>
        <p:spPr>
          <a:noFill/>
        </p:spPr>
        <p:txBody>
          <a:bodyPr/>
          <a:lstStyle/>
          <a:p>
            <a:fld id="{00737845-A0F8-4CF6-B258-2DEBE969A3D2}" type="slidenum">
              <a:rPr lang="de-DE" smtClean="0">
                <a:latin typeface="Siemens Sans"/>
              </a:rPr>
              <a:pPr/>
              <a:t>11</a:t>
            </a:fld>
            <a:endParaRPr lang="de-DE" smtClean="0">
              <a:latin typeface="Siemens Sans"/>
            </a:endParaRPr>
          </a:p>
        </p:txBody>
      </p:sp>
      <p:sp>
        <p:nvSpPr>
          <p:cNvPr id="770050" name="Rectangle 2"/>
          <p:cNvSpPr>
            <a:spLocks noGrp="1" noRot="1" noChangeArrowheads="1" noTextEdit="1"/>
          </p:cNvSpPr>
          <p:nvPr>
            <p:ph type="sldImg"/>
          </p:nvPr>
        </p:nvSpPr>
        <p:spPr>
          <a:xfrm>
            <a:off x="852488" y="744538"/>
            <a:ext cx="4964112" cy="3722687"/>
          </a:xfrm>
          <a:ln/>
        </p:spPr>
      </p:sp>
      <p:sp>
        <p:nvSpPr>
          <p:cNvPr id="770051" name="Rectangle 3"/>
          <p:cNvSpPr>
            <a:spLocks noGrp="1" noChangeArrowheads="1"/>
          </p:cNvSpPr>
          <p:nvPr>
            <p:ph type="body" idx="1"/>
          </p:nvPr>
        </p:nvSpPr>
        <p:spPr>
          <a:xfrm>
            <a:off x="666750" y="4716463"/>
            <a:ext cx="5335588" cy="4465637"/>
          </a:xfrm>
          <a:noFill/>
          <a:ln/>
        </p:spPr>
        <p:txBody>
          <a:bodyPr/>
          <a:lstStyle/>
          <a:p>
            <a:pPr eaLnBrk="1" hangingPunct="1"/>
            <a:endParaRPr lang="en-US" smtClean="0">
              <a:latin typeface="Siemens San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7" name="Rectangle 7"/>
          <p:cNvSpPr>
            <a:spLocks noGrp="1" noChangeArrowheads="1"/>
          </p:cNvSpPr>
          <p:nvPr>
            <p:ph type="sldNum" sz="quarter" idx="5"/>
          </p:nvPr>
        </p:nvSpPr>
        <p:spPr>
          <a:noFill/>
        </p:spPr>
        <p:txBody>
          <a:bodyPr/>
          <a:lstStyle/>
          <a:p>
            <a:fld id="{B40A8074-867E-4A70-A868-B54B5C0B002B}" type="slidenum">
              <a:rPr lang="de-DE" smtClean="0">
                <a:latin typeface="Siemens Sans"/>
              </a:rPr>
              <a:pPr/>
              <a:t>12</a:t>
            </a:fld>
            <a:endParaRPr lang="de-DE" smtClean="0">
              <a:latin typeface="Siemens Sans"/>
            </a:endParaRPr>
          </a:p>
        </p:txBody>
      </p:sp>
      <p:sp>
        <p:nvSpPr>
          <p:cNvPr id="772098" name="Rectangle 2"/>
          <p:cNvSpPr>
            <a:spLocks noGrp="1" noRot="1" noChangeArrowheads="1" noTextEdit="1"/>
          </p:cNvSpPr>
          <p:nvPr>
            <p:ph type="sldImg"/>
          </p:nvPr>
        </p:nvSpPr>
        <p:spPr>
          <a:xfrm>
            <a:off x="852488" y="746125"/>
            <a:ext cx="4964112" cy="3722688"/>
          </a:xfrm>
          <a:ln/>
        </p:spPr>
      </p:sp>
      <p:sp>
        <p:nvSpPr>
          <p:cNvPr id="772099" name="Rectangle 3"/>
          <p:cNvSpPr>
            <a:spLocks noGrp="1" noChangeArrowheads="1"/>
          </p:cNvSpPr>
          <p:nvPr>
            <p:ph type="body" idx="1"/>
          </p:nvPr>
        </p:nvSpPr>
        <p:spPr>
          <a:xfrm>
            <a:off x="666750" y="4716463"/>
            <a:ext cx="5335588" cy="4464050"/>
          </a:xfrm>
          <a:noFill/>
          <a:ln/>
        </p:spPr>
        <p:txBody>
          <a:bodyPr/>
          <a:lstStyle/>
          <a:p>
            <a:pPr eaLnBrk="1" hangingPunct="1"/>
            <a:endParaRPr lang="en-US" smtClean="0">
              <a:latin typeface="Siemens San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5" name="Rectangle 7"/>
          <p:cNvSpPr>
            <a:spLocks noGrp="1" noChangeArrowheads="1"/>
          </p:cNvSpPr>
          <p:nvPr>
            <p:ph type="sldNum" sz="quarter" idx="5"/>
          </p:nvPr>
        </p:nvSpPr>
        <p:spPr>
          <a:noFill/>
        </p:spPr>
        <p:txBody>
          <a:bodyPr/>
          <a:lstStyle/>
          <a:p>
            <a:fld id="{17AB695E-3435-47EE-AD9D-C950F3CE7887}" type="slidenum">
              <a:rPr lang="de-DE" smtClean="0">
                <a:latin typeface="Siemens Sans"/>
              </a:rPr>
              <a:pPr/>
              <a:t>13</a:t>
            </a:fld>
            <a:endParaRPr lang="de-DE" smtClean="0">
              <a:latin typeface="Siemens Sans"/>
            </a:endParaRPr>
          </a:p>
        </p:txBody>
      </p:sp>
      <p:sp>
        <p:nvSpPr>
          <p:cNvPr id="774146" name="Rectangle 2"/>
          <p:cNvSpPr>
            <a:spLocks noGrp="1" noRot="1" noChangeArrowheads="1" noTextEdit="1"/>
          </p:cNvSpPr>
          <p:nvPr>
            <p:ph type="sldImg"/>
          </p:nvPr>
        </p:nvSpPr>
        <p:spPr>
          <a:xfrm>
            <a:off x="852488" y="746125"/>
            <a:ext cx="4964112" cy="3722688"/>
          </a:xfrm>
          <a:ln/>
        </p:spPr>
      </p:sp>
      <p:sp>
        <p:nvSpPr>
          <p:cNvPr id="774147" name="Rectangle 3"/>
          <p:cNvSpPr>
            <a:spLocks noGrp="1" noChangeArrowheads="1"/>
          </p:cNvSpPr>
          <p:nvPr>
            <p:ph type="body" idx="1"/>
          </p:nvPr>
        </p:nvSpPr>
        <p:spPr>
          <a:xfrm>
            <a:off x="666750" y="4716463"/>
            <a:ext cx="5335588" cy="4464050"/>
          </a:xfrm>
          <a:noFill/>
          <a:ln/>
        </p:spPr>
        <p:txBody>
          <a:bodyPr/>
          <a:lstStyle/>
          <a:p>
            <a:pPr eaLnBrk="1" hangingPunct="1"/>
            <a:endParaRPr lang="en-US" smtClean="0">
              <a:latin typeface="Siemens San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3" name="Rectangle 7"/>
          <p:cNvSpPr>
            <a:spLocks noGrp="1" noChangeArrowheads="1"/>
          </p:cNvSpPr>
          <p:nvPr>
            <p:ph type="sldNum" sz="quarter" idx="5"/>
          </p:nvPr>
        </p:nvSpPr>
        <p:spPr>
          <a:noFill/>
        </p:spPr>
        <p:txBody>
          <a:bodyPr/>
          <a:lstStyle/>
          <a:p>
            <a:fld id="{9439831C-22AF-45E4-9CBF-F0234981ABB4}" type="slidenum">
              <a:rPr lang="de-DE" smtClean="0">
                <a:latin typeface="Siemens Sans"/>
              </a:rPr>
              <a:pPr/>
              <a:t>14</a:t>
            </a:fld>
            <a:endParaRPr lang="de-DE" smtClean="0">
              <a:latin typeface="Siemens Sans"/>
            </a:endParaRPr>
          </a:p>
        </p:txBody>
      </p:sp>
      <p:sp>
        <p:nvSpPr>
          <p:cNvPr id="776194" name="Rectangle 2"/>
          <p:cNvSpPr>
            <a:spLocks noGrp="1" noRot="1" noChangeArrowheads="1" noTextEdit="1"/>
          </p:cNvSpPr>
          <p:nvPr>
            <p:ph type="sldImg"/>
          </p:nvPr>
        </p:nvSpPr>
        <p:spPr>
          <a:xfrm>
            <a:off x="852488" y="746125"/>
            <a:ext cx="4964112" cy="3722688"/>
          </a:xfrm>
          <a:ln/>
        </p:spPr>
      </p:sp>
      <p:sp>
        <p:nvSpPr>
          <p:cNvPr id="776195" name="Rectangle 3"/>
          <p:cNvSpPr>
            <a:spLocks noGrp="1" noChangeArrowheads="1"/>
          </p:cNvSpPr>
          <p:nvPr>
            <p:ph type="body" idx="1"/>
          </p:nvPr>
        </p:nvSpPr>
        <p:spPr>
          <a:xfrm>
            <a:off x="666750" y="4716463"/>
            <a:ext cx="5335588" cy="4464050"/>
          </a:xfrm>
          <a:noFill/>
          <a:ln/>
        </p:spPr>
        <p:txBody>
          <a:bodyPr/>
          <a:lstStyle/>
          <a:p>
            <a:pPr eaLnBrk="1" hangingPunct="1"/>
            <a:endParaRPr lang="en-US" smtClean="0">
              <a:latin typeface="Siemens San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41" name="Rectangle 7"/>
          <p:cNvSpPr>
            <a:spLocks noGrp="1" noChangeArrowheads="1"/>
          </p:cNvSpPr>
          <p:nvPr>
            <p:ph type="sldNum" sz="quarter" idx="5"/>
          </p:nvPr>
        </p:nvSpPr>
        <p:spPr>
          <a:noFill/>
        </p:spPr>
        <p:txBody>
          <a:bodyPr/>
          <a:lstStyle/>
          <a:p>
            <a:fld id="{2C26C48D-08BD-42E5-8F83-8B657B7C1A41}" type="slidenum">
              <a:rPr lang="de-DE" smtClean="0">
                <a:latin typeface="Siemens Sans"/>
              </a:rPr>
              <a:pPr/>
              <a:t>15</a:t>
            </a:fld>
            <a:endParaRPr lang="de-DE" smtClean="0">
              <a:latin typeface="Siemens Sans"/>
            </a:endParaRPr>
          </a:p>
        </p:txBody>
      </p:sp>
      <p:sp>
        <p:nvSpPr>
          <p:cNvPr id="778242" name="Rectangle 2"/>
          <p:cNvSpPr>
            <a:spLocks noGrp="1" noRot="1" noChangeArrowheads="1" noTextEdit="1"/>
          </p:cNvSpPr>
          <p:nvPr>
            <p:ph type="sldImg"/>
          </p:nvPr>
        </p:nvSpPr>
        <p:spPr>
          <a:xfrm>
            <a:off x="852488" y="746125"/>
            <a:ext cx="4964112" cy="3722688"/>
          </a:xfrm>
          <a:ln/>
        </p:spPr>
      </p:sp>
      <p:sp>
        <p:nvSpPr>
          <p:cNvPr id="778243" name="Rectangle 3"/>
          <p:cNvSpPr>
            <a:spLocks noGrp="1" noChangeArrowheads="1"/>
          </p:cNvSpPr>
          <p:nvPr>
            <p:ph type="body" idx="1"/>
          </p:nvPr>
        </p:nvSpPr>
        <p:spPr>
          <a:xfrm>
            <a:off x="666750" y="4716463"/>
            <a:ext cx="5335588" cy="4464050"/>
          </a:xfrm>
          <a:noFill/>
          <a:ln/>
        </p:spPr>
        <p:txBody>
          <a:bodyPr/>
          <a:lstStyle/>
          <a:p>
            <a:pPr eaLnBrk="1" hangingPunct="1"/>
            <a:endParaRPr lang="en-US" smtClean="0">
              <a:latin typeface="Siemens San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89" name="Rectangle 7"/>
          <p:cNvSpPr>
            <a:spLocks noGrp="1" noChangeArrowheads="1"/>
          </p:cNvSpPr>
          <p:nvPr>
            <p:ph type="sldNum" sz="quarter" idx="5"/>
          </p:nvPr>
        </p:nvSpPr>
        <p:spPr>
          <a:noFill/>
        </p:spPr>
        <p:txBody>
          <a:bodyPr/>
          <a:lstStyle/>
          <a:p>
            <a:fld id="{3358CE1C-7BC6-41DE-B195-FAD958FE495D}" type="slidenum">
              <a:rPr lang="de-DE" smtClean="0">
                <a:latin typeface="Siemens Sans"/>
              </a:rPr>
              <a:pPr/>
              <a:t>16</a:t>
            </a:fld>
            <a:endParaRPr lang="de-DE" smtClean="0">
              <a:latin typeface="Siemens Sans"/>
            </a:endParaRPr>
          </a:p>
        </p:txBody>
      </p:sp>
      <p:sp>
        <p:nvSpPr>
          <p:cNvPr id="780290" name="Rectangle 2"/>
          <p:cNvSpPr>
            <a:spLocks noGrp="1" noRot="1" noChangeArrowheads="1" noTextEdit="1"/>
          </p:cNvSpPr>
          <p:nvPr>
            <p:ph type="sldImg"/>
          </p:nvPr>
        </p:nvSpPr>
        <p:spPr>
          <a:xfrm>
            <a:off x="852488" y="746125"/>
            <a:ext cx="4964112" cy="3722688"/>
          </a:xfrm>
          <a:ln/>
        </p:spPr>
      </p:sp>
      <p:sp>
        <p:nvSpPr>
          <p:cNvPr id="780291" name="Rectangle 3"/>
          <p:cNvSpPr>
            <a:spLocks noGrp="1" noChangeArrowheads="1"/>
          </p:cNvSpPr>
          <p:nvPr>
            <p:ph type="body" idx="1"/>
          </p:nvPr>
        </p:nvSpPr>
        <p:spPr>
          <a:xfrm>
            <a:off x="666750" y="4716463"/>
            <a:ext cx="5335588" cy="4464050"/>
          </a:xfrm>
          <a:noFill/>
          <a:ln/>
        </p:spPr>
        <p:txBody>
          <a:bodyPr/>
          <a:lstStyle/>
          <a:p>
            <a:pPr eaLnBrk="1" hangingPunct="1"/>
            <a:endParaRPr lang="en-US" smtClean="0">
              <a:latin typeface="Siemens San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7" name="Rectangle 7"/>
          <p:cNvSpPr>
            <a:spLocks noGrp="1" noChangeArrowheads="1"/>
          </p:cNvSpPr>
          <p:nvPr>
            <p:ph type="sldNum" sz="quarter" idx="5"/>
          </p:nvPr>
        </p:nvSpPr>
        <p:spPr>
          <a:noFill/>
        </p:spPr>
        <p:txBody>
          <a:bodyPr/>
          <a:lstStyle/>
          <a:p>
            <a:fld id="{2D124AD7-00DC-4E07-B93A-BEEDC46BEFC4}" type="slidenum">
              <a:rPr lang="de-DE" smtClean="0">
                <a:latin typeface="Siemens Sans"/>
              </a:rPr>
              <a:pPr/>
              <a:t>17</a:t>
            </a:fld>
            <a:endParaRPr lang="de-DE" smtClean="0">
              <a:latin typeface="Siemens Sans"/>
            </a:endParaRPr>
          </a:p>
        </p:txBody>
      </p:sp>
      <p:sp>
        <p:nvSpPr>
          <p:cNvPr id="782338" name="Rectangle 2"/>
          <p:cNvSpPr>
            <a:spLocks noGrp="1" noRot="1" noChangeArrowheads="1" noTextEdit="1"/>
          </p:cNvSpPr>
          <p:nvPr>
            <p:ph type="sldImg"/>
          </p:nvPr>
        </p:nvSpPr>
        <p:spPr>
          <a:xfrm>
            <a:off x="852488" y="746125"/>
            <a:ext cx="4964112" cy="3722688"/>
          </a:xfrm>
          <a:ln/>
        </p:spPr>
      </p:sp>
      <p:sp>
        <p:nvSpPr>
          <p:cNvPr id="782339" name="Rectangle 3"/>
          <p:cNvSpPr>
            <a:spLocks noGrp="1" noChangeArrowheads="1"/>
          </p:cNvSpPr>
          <p:nvPr>
            <p:ph type="body" idx="1"/>
          </p:nvPr>
        </p:nvSpPr>
        <p:spPr>
          <a:xfrm>
            <a:off x="666750" y="4716463"/>
            <a:ext cx="5335588" cy="4464050"/>
          </a:xfrm>
          <a:noFill/>
          <a:ln/>
        </p:spPr>
        <p:txBody>
          <a:bodyPr/>
          <a:lstStyle/>
          <a:p>
            <a:pPr eaLnBrk="1" hangingPunct="1"/>
            <a:endParaRPr lang="en-US" smtClean="0">
              <a:latin typeface="Siemens San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5" name="Rectangle 7"/>
          <p:cNvSpPr>
            <a:spLocks noGrp="1" noChangeArrowheads="1"/>
          </p:cNvSpPr>
          <p:nvPr>
            <p:ph type="sldNum" sz="quarter" idx="5"/>
          </p:nvPr>
        </p:nvSpPr>
        <p:spPr>
          <a:noFill/>
        </p:spPr>
        <p:txBody>
          <a:bodyPr/>
          <a:lstStyle/>
          <a:p>
            <a:fld id="{83E18F5E-DC5A-47EF-B5B8-68BFE2E73086}" type="slidenum">
              <a:rPr lang="de-DE" smtClean="0">
                <a:latin typeface="Siemens Sans"/>
              </a:rPr>
              <a:pPr/>
              <a:t>18</a:t>
            </a:fld>
            <a:endParaRPr lang="de-DE" smtClean="0">
              <a:latin typeface="Siemens Sans"/>
            </a:endParaRPr>
          </a:p>
        </p:txBody>
      </p:sp>
      <p:sp>
        <p:nvSpPr>
          <p:cNvPr id="784386" name="Rectangle 2"/>
          <p:cNvSpPr>
            <a:spLocks noGrp="1" noRot="1" noChangeArrowheads="1" noTextEdit="1"/>
          </p:cNvSpPr>
          <p:nvPr>
            <p:ph type="sldImg"/>
          </p:nvPr>
        </p:nvSpPr>
        <p:spPr>
          <a:xfrm>
            <a:off x="852488" y="746125"/>
            <a:ext cx="4964112" cy="3722688"/>
          </a:xfrm>
          <a:ln/>
        </p:spPr>
      </p:sp>
      <p:sp>
        <p:nvSpPr>
          <p:cNvPr id="784387" name="Rectangle 3"/>
          <p:cNvSpPr>
            <a:spLocks noGrp="1" noChangeArrowheads="1"/>
          </p:cNvSpPr>
          <p:nvPr>
            <p:ph type="body" idx="1"/>
          </p:nvPr>
        </p:nvSpPr>
        <p:spPr>
          <a:xfrm>
            <a:off x="666750" y="4716463"/>
            <a:ext cx="5335588" cy="4464050"/>
          </a:xfrm>
          <a:noFill/>
          <a:ln/>
        </p:spPr>
        <p:txBody>
          <a:bodyPr/>
          <a:lstStyle/>
          <a:p>
            <a:pPr eaLnBrk="1" hangingPunct="1"/>
            <a:endParaRPr lang="en-US" smtClean="0">
              <a:latin typeface="Siemens San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3" name="Rectangle 7"/>
          <p:cNvSpPr>
            <a:spLocks noGrp="1" noChangeArrowheads="1"/>
          </p:cNvSpPr>
          <p:nvPr>
            <p:ph type="sldNum" sz="quarter" idx="5"/>
          </p:nvPr>
        </p:nvSpPr>
        <p:spPr>
          <a:noFill/>
        </p:spPr>
        <p:txBody>
          <a:bodyPr/>
          <a:lstStyle/>
          <a:p>
            <a:fld id="{40ED34B5-5C36-4827-BC5F-E55E0E201212}" type="slidenum">
              <a:rPr lang="de-DE" smtClean="0">
                <a:latin typeface="Siemens Sans"/>
              </a:rPr>
              <a:pPr/>
              <a:t>19</a:t>
            </a:fld>
            <a:endParaRPr lang="de-DE" smtClean="0">
              <a:latin typeface="Siemens Sans"/>
            </a:endParaRPr>
          </a:p>
        </p:txBody>
      </p:sp>
      <p:sp>
        <p:nvSpPr>
          <p:cNvPr id="786434" name="Rectangle 2"/>
          <p:cNvSpPr>
            <a:spLocks noGrp="1" noRot="1" noChangeArrowheads="1" noTextEdit="1"/>
          </p:cNvSpPr>
          <p:nvPr>
            <p:ph type="sldImg"/>
          </p:nvPr>
        </p:nvSpPr>
        <p:spPr>
          <a:xfrm>
            <a:off x="852488" y="744538"/>
            <a:ext cx="4964112" cy="3722687"/>
          </a:xfrm>
          <a:ln/>
        </p:spPr>
      </p:sp>
      <p:sp>
        <p:nvSpPr>
          <p:cNvPr id="786435" name="Rectangle 3"/>
          <p:cNvSpPr>
            <a:spLocks noGrp="1" noChangeArrowheads="1"/>
          </p:cNvSpPr>
          <p:nvPr>
            <p:ph type="body" idx="1"/>
          </p:nvPr>
        </p:nvSpPr>
        <p:spPr>
          <a:xfrm>
            <a:off x="666750" y="4716463"/>
            <a:ext cx="5335588" cy="4465637"/>
          </a:xfrm>
          <a:noFill/>
          <a:ln/>
        </p:spPr>
        <p:txBody>
          <a:bodyPr/>
          <a:lstStyle/>
          <a:p>
            <a:pPr eaLnBrk="1" hangingPunct="1"/>
            <a:endParaRPr lang="en-US" smtClean="0">
              <a:latin typeface="Siemens San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3ED6544E-2C55-48F7-B260-E67A5B14D087}" type="slidenum">
              <a:rPr lang="de-DE" smtClean="0">
                <a:latin typeface="Siemens Sans"/>
              </a:rPr>
              <a:pPr/>
              <a:t>2</a:t>
            </a:fld>
            <a:endParaRPr lang="de-DE" smtClean="0">
              <a:latin typeface="Siemens Sans"/>
            </a:endParaRPr>
          </a:p>
        </p:txBody>
      </p:sp>
      <p:sp>
        <p:nvSpPr>
          <p:cNvPr id="18434" name="Rectangle 2"/>
          <p:cNvSpPr>
            <a:spLocks noGrp="1" noRot="1" noChangeArrowheads="1" noTextEdit="1"/>
          </p:cNvSpPr>
          <p:nvPr>
            <p:ph type="sldImg"/>
          </p:nvPr>
        </p:nvSpPr>
        <p:spPr>
          <a:xfrm>
            <a:off x="852488" y="746125"/>
            <a:ext cx="4964112" cy="3722688"/>
          </a:xfrm>
          <a:ln/>
        </p:spPr>
      </p:sp>
      <p:sp>
        <p:nvSpPr>
          <p:cNvPr id="18435" name="Rectangle 3"/>
          <p:cNvSpPr>
            <a:spLocks noGrp="1" noChangeArrowheads="1"/>
          </p:cNvSpPr>
          <p:nvPr>
            <p:ph type="body" idx="1"/>
          </p:nvPr>
        </p:nvSpPr>
        <p:spPr>
          <a:xfrm>
            <a:off x="666750" y="4714875"/>
            <a:ext cx="5335588" cy="4465638"/>
          </a:xfrm>
          <a:noFill/>
          <a:ln/>
        </p:spPr>
        <p:txBody>
          <a:bodyPr lIns="90471" tIns="45235" rIns="90471" bIns="45235"/>
          <a:lstStyle/>
          <a:p>
            <a:pPr eaLnBrk="1" hangingPunct="1"/>
            <a:endParaRPr lang="en-US" smtClean="0">
              <a:latin typeface="Siemens San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1" name="Rectangle 7"/>
          <p:cNvSpPr>
            <a:spLocks noGrp="1" noChangeArrowheads="1"/>
          </p:cNvSpPr>
          <p:nvPr>
            <p:ph type="sldNum" sz="quarter" idx="5"/>
          </p:nvPr>
        </p:nvSpPr>
        <p:spPr>
          <a:noFill/>
        </p:spPr>
        <p:txBody>
          <a:bodyPr/>
          <a:lstStyle/>
          <a:p>
            <a:fld id="{17A7CF80-DFFA-4191-85D2-58A3D9505293}" type="slidenum">
              <a:rPr lang="de-DE" smtClean="0">
                <a:latin typeface="Siemens Sans"/>
              </a:rPr>
              <a:pPr/>
              <a:t>3</a:t>
            </a:fld>
            <a:endParaRPr lang="de-DE" smtClean="0">
              <a:latin typeface="Siemens Sans"/>
            </a:endParaRPr>
          </a:p>
        </p:txBody>
      </p:sp>
      <p:sp>
        <p:nvSpPr>
          <p:cNvPr id="752642" name="Rectangle 2"/>
          <p:cNvSpPr>
            <a:spLocks noGrp="1" noRot="1" noChangeArrowheads="1" noTextEdit="1"/>
          </p:cNvSpPr>
          <p:nvPr>
            <p:ph type="sldImg"/>
          </p:nvPr>
        </p:nvSpPr>
        <p:spPr>
          <a:xfrm>
            <a:off x="852488" y="744538"/>
            <a:ext cx="4964112" cy="3722687"/>
          </a:xfrm>
          <a:ln/>
        </p:spPr>
      </p:sp>
      <p:sp>
        <p:nvSpPr>
          <p:cNvPr id="752643" name="Rectangle 3"/>
          <p:cNvSpPr>
            <a:spLocks noGrp="1" noChangeArrowheads="1"/>
          </p:cNvSpPr>
          <p:nvPr>
            <p:ph type="body" idx="1"/>
          </p:nvPr>
        </p:nvSpPr>
        <p:spPr>
          <a:noFill/>
          <a:ln/>
        </p:spPr>
        <p:txBody>
          <a:bodyPr/>
          <a:lstStyle/>
          <a:p>
            <a:pPr eaLnBrk="1" hangingPunct="1"/>
            <a:endParaRPr lang="en-US" smtClean="0">
              <a:latin typeface="Siemens San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89" name="Rectangle 7"/>
          <p:cNvSpPr>
            <a:spLocks noGrp="1" noChangeArrowheads="1"/>
          </p:cNvSpPr>
          <p:nvPr>
            <p:ph type="sldNum" sz="quarter" idx="5"/>
          </p:nvPr>
        </p:nvSpPr>
        <p:spPr>
          <a:noFill/>
        </p:spPr>
        <p:txBody>
          <a:bodyPr/>
          <a:lstStyle/>
          <a:p>
            <a:fld id="{8F08D62D-7681-46B9-8F8A-849024D6270F}" type="slidenum">
              <a:rPr lang="de-DE" smtClean="0">
                <a:latin typeface="Siemens Sans"/>
              </a:rPr>
              <a:pPr/>
              <a:t>4</a:t>
            </a:fld>
            <a:endParaRPr lang="de-DE" smtClean="0">
              <a:latin typeface="Siemens Sans"/>
            </a:endParaRPr>
          </a:p>
        </p:txBody>
      </p:sp>
      <p:sp>
        <p:nvSpPr>
          <p:cNvPr id="754690" name="Rectangle 2"/>
          <p:cNvSpPr>
            <a:spLocks noGrp="1" noRot="1" noChangeArrowheads="1" noTextEdit="1"/>
          </p:cNvSpPr>
          <p:nvPr>
            <p:ph type="sldImg"/>
          </p:nvPr>
        </p:nvSpPr>
        <p:spPr>
          <a:xfrm>
            <a:off x="852488" y="746125"/>
            <a:ext cx="4964112" cy="3722688"/>
          </a:xfrm>
          <a:ln/>
        </p:spPr>
      </p:sp>
      <p:sp>
        <p:nvSpPr>
          <p:cNvPr id="754691" name="Rectangle 3"/>
          <p:cNvSpPr>
            <a:spLocks noGrp="1" noChangeArrowheads="1"/>
          </p:cNvSpPr>
          <p:nvPr>
            <p:ph type="body" idx="1"/>
          </p:nvPr>
        </p:nvSpPr>
        <p:spPr>
          <a:xfrm>
            <a:off x="666750" y="4714875"/>
            <a:ext cx="5335588" cy="4465638"/>
          </a:xfrm>
          <a:noFill/>
          <a:ln/>
        </p:spPr>
        <p:txBody>
          <a:bodyPr lIns="90471" tIns="45235" rIns="90471" bIns="45235"/>
          <a:lstStyle/>
          <a:p>
            <a:pPr eaLnBrk="1" hangingPunct="1"/>
            <a:endParaRPr lang="en-US" smtClean="0">
              <a:latin typeface="Siemens San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7" name="Rectangle 7"/>
          <p:cNvSpPr>
            <a:spLocks noGrp="1" noChangeArrowheads="1"/>
          </p:cNvSpPr>
          <p:nvPr>
            <p:ph type="sldNum" sz="quarter" idx="5"/>
          </p:nvPr>
        </p:nvSpPr>
        <p:spPr>
          <a:noFill/>
        </p:spPr>
        <p:txBody>
          <a:bodyPr/>
          <a:lstStyle/>
          <a:p>
            <a:fld id="{4E9CFA94-23A5-43B7-8A06-CD55A9559211}" type="slidenum">
              <a:rPr lang="de-DE" smtClean="0">
                <a:latin typeface="Siemens Sans"/>
              </a:rPr>
              <a:pPr/>
              <a:t>5</a:t>
            </a:fld>
            <a:endParaRPr lang="de-DE" smtClean="0">
              <a:latin typeface="Siemens Sans"/>
            </a:endParaRPr>
          </a:p>
        </p:txBody>
      </p:sp>
      <p:sp>
        <p:nvSpPr>
          <p:cNvPr id="756738" name="Rectangle 2"/>
          <p:cNvSpPr>
            <a:spLocks noGrp="1" noRot="1" noChangeArrowheads="1" noTextEdit="1"/>
          </p:cNvSpPr>
          <p:nvPr>
            <p:ph type="sldImg"/>
          </p:nvPr>
        </p:nvSpPr>
        <p:spPr>
          <a:xfrm>
            <a:off x="852488" y="744538"/>
            <a:ext cx="4964112" cy="3722687"/>
          </a:xfrm>
          <a:ln/>
        </p:spPr>
      </p:sp>
      <p:sp>
        <p:nvSpPr>
          <p:cNvPr id="756739" name="Rectangle 3"/>
          <p:cNvSpPr>
            <a:spLocks noGrp="1" noChangeArrowheads="1"/>
          </p:cNvSpPr>
          <p:nvPr>
            <p:ph type="body" idx="1"/>
          </p:nvPr>
        </p:nvSpPr>
        <p:spPr>
          <a:noFill/>
          <a:ln/>
        </p:spPr>
        <p:txBody>
          <a:bodyPr/>
          <a:lstStyle/>
          <a:p>
            <a:pPr eaLnBrk="1" hangingPunct="1"/>
            <a:endParaRPr lang="en-US" smtClean="0">
              <a:latin typeface="Siemens San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5" name="Rectangle 7"/>
          <p:cNvSpPr>
            <a:spLocks noGrp="1" noChangeArrowheads="1"/>
          </p:cNvSpPr>
          <p:nvPr>
            <p:ph type="sldNum" sz="quarter" idx="5"/>
          </p:nvPr>
        </p:nvSpPr>
        <p:spPr>
          <a:noFill/>
        </p:spPr>
        <p:txBody>
          <a:bodyPr/>
          <a:lstStyle/>
          <a:p>
            <a:fld id="{F0FCE4DD-4EDA-43F6-8CF6-E7B72FB67730}" type="slidenum">
              <a:rPr lang="de-DE" smtClean="0">
                <a:latin typeface="Siemens Sans"/>
              </a:rPr>
              <a:pPr/>
              <a:t>6</a:t>
            </a:fld>
            <a:endParaRPr lang="de-DE" smtClean="0">
              <a:latin typeface="Siemens Sans"/>
            </a:endParaRPr>
          </a:p>
        </p:txBody>
      </p:sp>
      <p:sp>
        <p:nvSpPr>
          <p:cNvPr id="758786" name="Rectangle 2"/>
          <p:cNvSpPr>
            <a:spLocks noGrp="1" noRot="1" noChangeArrowheads="1" noTextEdit="1"/>
          </p:cNvSpPr>
          <p:nvPr>
            <p:ph type="sldImg"/>
          </p:nvPr>
        </p:nvSpPr>
        <p:spPr>
          <a:xfrm>
            <a:off x="852488" y="744538"/>
            <a:ext cx="4964112" cy="3722687"/>
          </a:xfrm>
          <a:ln/>
        </p:spPr>
      </p:sp>
      <p:sp>
        <p:nvSpPr>
          <p:cNvPr id="758787" name="Rectangle 3"/>
          <p:cNvSpPr>
            <a:spLocks noGrp="1" noChangeArrowheads="1"/>
          </p:cNvSpPr>
          <p:nvPr>
            <p:ph type="body" idx="1"/>
          </p:nvPr>
        </p:nvSpPr>
        <p:spPr>
          <a:noFill/>
          <a:ln/>
        </p:spPr>
        <p:txBody>
          <a:bodyPr/>
          <a:lstStyle/>
          <a:p>
            <a:pPr eaLnBrk="1" hangingPunct="1"/>
            <a:endParaRPr lang="en-US" smtClean="0">
              <a:latin typeface="Siemens San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3" name="Rectangle 7"/>
          <p:cNvSpPr>
            <a:spLocks noGrp="1" noChangeArrowheads="1"/>
          </p:cNvSpPr>
          <p:nvPr>
            <p:ph type="sldNum" sz="quarter" idx="5"/>
          </p:nvPr>
        </p:nvSpPr>
        <p:spPr>
          <a:noFill/>
        </p:spPr>
        <p:txBody>
          <a:bodyPr/>
          <a:lstStyle/>
          <a:p>
            <a:fld id="{84DE8BD1-225F-4EF0-A696-574E50A03C70}" type="slidenum">
              <a:rPr lang="de-DE" smtClean="0">
                <a:latin typeface="Siemens Sans"/>
              </a:rPr>
              <a:pPr/>
              <a:t>7</a:t>
            </a:fld>
            <a:endParaRPr lang="de-DE" smtClean="0">
              <a:latin typeface="Siemens Sans"/>
            </a:endParaRPr>
          </a:p>
        </p:txBody>
      </p:sp>
      <p:sp>
        <p:nvSpPr>
          <p:cNvPr id="760834" name="Rectangle 2"/>
          <p:cNvSpPr>
            <a:spLocks noGrp="1" noRot="1" noChangeArrowheads="1" noTextEdit="1"/>
          </p:cNvSpPr>
          <p:nvPr>
            <p:ph type="sldImg"/>
          </p:nvPr>
        </p:nvSpPr>
        <p:spPr>
          <a:xfrm>
            <a:off x="852488" y="744538"/>
            <a:ext cx="4964112" cy="3722687"/>
          </a:xfrm>
          <a:ln/>
        </p:spPr>
      </p:sp>
      <p:sp>
        <p:nvSpPr>
          <p:cNvPr id="760835" name="Rectangle 3"/>
          <p:cNvSpPr>
            <a:spLocks noGrp="1" noChangeArrowheads="1"/>
          </p:cNvSpPr>
          <p:nvPr>
            <p:ph type="body" idx="1"/>
          </p:nvPr>
        </p:nvSpPr>
        <p:spPr>
          <a:noFill/>
          <a:ln/>
        </p:spPr>
        <p:txBody>
          <a:bodyPr/>
          <a:lstStyle/>
          <a:p>
            <a:pPr eaLnBrk="1" hangingPunct="1"/>
            <a:endParaRPr lang="en-US" smtClean="0">
              <a:latin typeface="Siemens San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5" name="Rectangle 7"/>
          <p:cNvSpPr>
            <a:spLocks noGrp="1" noChangeArrowheads="1"/>
          </p:cNvSpPr>
          <p:nvPr>
            <p:ph type="sldNum" sz="quarter" idx="5"/>
          </p:nvPr>
        </p:nvSpPr>
        <p:spPr>
          <a:noFill/>
        </p:spPr>
        <p:txBody>
          <a:bodyPr/>
          <a:lstStyle/>
          <a:p>
            <a:fld id="{16B88AD3-51F3-4C00-A5D2-0546A17A88D3}" type="slidenum">
              <a:rPr lang="de-DE" smtClean="0">
                <a:latin typeface="Siemens Sans"/>
              </a:rPr>
              <a:pPr/>
              <a:t>8</a:t>
            </a:fld>
            <a:endParaRPr lang="de-DE" smtClean="0">
              <a:latin typeface="Siemens Sans"/>
            </a:endParaRPr>
          </a:p>
        </p:txBody>
      </p:sp>
      <p:sp>
        <p:nvSpPr>
          <p:cNvPr id="763906" name="Rectangle 2"/>
          <p:cNvSpPr>
            <a:spLocks noGrp="1" noRot="1" noChangeArrowheads="1" noTextEdit="1"/>
          </p:cNvSpPr>
          <p:nvPr>
            <p:ph type="sldImg"/>
          </p:nvPr>
        </p:nvSpPr>
        <p:spPr>
          <a:xfrm>
            <a:off x="852488" y="744538"/>
            <a:ext cx="4964112" cy="3722687"/>
          </a:xfrm>
          <a:ln/>
        </p:spPr>
      </p:sp>
      <p:sp>
        <p:nvSpPr>
          <p:cNvPr id="763907" name="Rectangle 3"/>
          <p:cNvSpPr>
            <a:spLocks noGrp="1" noChangeArrowheads="1"/>
          </p:cNvSpPr>
          <p:nvPr>
            <p:ph type="body" idx="1"/>
          </p:nvPr>
        </p:nvSpPr>
        <p:spPr>
          <a:noFill/>
          <a:ln/>
        </p:spPr>
        <p:txBody>
          <a:bodyPr/>
          <a:lstStyle/>
          <a:p>
            <a:pPr eaLnBrk="1" hangingPunct="1"/>
            <a:endParaRPr lang="en-US" smtClean="0">
              <a:latin typeface="Siemens San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3" name="Rectangle 7"/>
          <p:cNvSpPr>
            <a:spLocks noGrp="1" noChangeArrowheads="1"/>
          </p:cNvSpPr>
          <p:nvPr>
            <p:ph type="sldNum" sz="quarter" idx="5"/>
          </p:nvPr>
        </p:nvSpPr>
        <p:spPr>
          <a:noFill/>
        </p:spPr>
        <p:txBody>
          <a:bodyPr/>
          <a:lstStyle/>
          <a:p>
            <a:fld id="{87D33F33-9C10-44A1-8826-859765E18478}" type="slidenum">
              <a:rPr lang="de-DE" smtClean="0">
                <a:latin typeface="Siemens Sans"/>
              </a:rPr>
              <a:pPr/>
              <a:t>9</a:t>
            </a:fld>
            <a:endParaRPr lang="de-DE" smtClean="0">
              <a:latin typeface="Siemens Sans"/>
            </a:endParaRPr>
          </a:p>
        </p:txBody>
      </p:sp>
      <p:sp>
        <p:nvSpPr>
          <p:cNvPr id="765954" name="Rectangle 2"/>
          <p:cNvSpPr>
            <a:spLocks noGrp="1" noRot="1" noChangeArrowheads="1" noTextEdit="1"/>
          </p:cNvSpPr>
          <p:nvPr>
            <p:ph type="sldImg"/>
          </p:nvPr>
        </p:nvSpPr>
        <p:spPr>
          <a:xfrm>
            <a:off x="852488" y="746125"/>
            <a:ext cx="4964112" cy="3722688"/>
          </a:xfrm>
          <a:ln/>
        </p:spPr>
      </p:sp>
      <p:sp>
        <p:nvSpPr>
          <p:cNvPr id="765955" name="Rectangle 3"/>
          <p:cNvSpPr>
            <a:spLocks noGrp="1" noChangeArrowheads="1"/>
          </p:cNvSpPr>
          <p:nvPr>
            <p:ph type="body" idx="1"/>
          </p:nvPr>
        </p:nvSpPr>
        <p:spPr>
          <a:xfrm>
            <a:off x="666750" y="4714875"/>
            <a:ext cx="5335588" cy="4465638"/>
          </a:xfrm>
          <a:noFill/>
          <a:ln/>
        </p:spPr>
        <p:txBody>
          <a:bodyPr lIns="90471" tIns="45235" rIns="90471" bIns="45235"/>
          <a:lstStyle/>
          <a:p>
            <a:pPr eaLnBrk="1" hangingPunct="1"/>
            <a:endParaRPr lang="en-US" smtClean="0">
              <a:latin typeface="Siemens San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8"/>
          <p:cNvSpPr>
            <a:spLocks noChangeArrowheads="1"/>
          </p:cNvSpPr>
          <p:nvPr>
            <p:custDataLst>
              <p:tags r:id="rId1"/>
            </p:custDataLst>
          </p:nvPr>
        </p:nvSpPr>
        <p:spPr bwMode="auto">
          <a:xfrm>
            <a:off x="287338" y="261938"/>
            <a:ext cx="8856662" cy="971550"/>
          </a:xfrm>
          <a:prstGeom prst="rect">
            <a:avLst/>
          </a:prstGeom>
          <a:solidFill>
            <a:srgbClr val="FEFFFF"/>
          </a:solidFill>
          <a:ln w="9525">
            <a:noFill/>
            <a:miter lim="800000"/>
            <a:headEnd/>
            <a:tailEnd/>
          </a:ln>
          <a:effectLst/>
        </p:spPr>
        <p:txBody>
          <a:bodyPr wrap="none" anchor="ctr"/>
          <a:lstStyle/>
          <a:p>
            <a:pPr algn="ctr" eaLnBrk="0" hangingPunct="0">
              <a:defRPr/>
            </a:pPr>
            <a:endParaRPr lang="en-US" sz="2000">
              <a:solidFill>
                <a:srgbClr val="FFFFFF"/>
              </a:solidFill>
              <a:latin typeface="Siemens Slab" pitchFamily="2" charset="0"/>
            </a:endParaRPr>
          </a:p>
        </p:txBody>
      </p:sp>
      <p:sp>
        <p:nvSpPr>
          <p:cNvPr id="5" name="Text Box 158"/>
          <p:cNvSpPr txBox="1">
            <a:spLocks noChangeArrowheads="1"/>
          </p:cNvSpPr>
          <p:nvPr/>
        </p:nvSpPr>
        <p:spPr bwMode="auto">
          <a:xfrm rot="16200000">
            <a:off x="6243637" y="3949701"/>
            <a:ext cx="5400675" cy="184150"/>
          </a:xfrm>
          <a:prstGeom prst="rect">
            <a:avLst/>
          </a:prstGeom>
          <a:noFill/>
          <a:ln w="9525">
            <a:noFill/>
            <a:miter lim="800000"/>
            <a:headEnd/>
            <a:tailEnd/>
          </a:ln>
          <a:effectLst/>
        </p:spPr>
        <p:txBody>
          <a:bodyPr lIns="0" tIns="0" rIns="0" bIns="0" anchor="b"/>
          <a:lstStyle/>
          <a:p>
            <a:pPr algn="r">
              <a:spcBef>
                <a:spcPct val="50000"/>
              </a:spcBef>
              <a:defRPr/>
            </a:pPr>
            <a:r>
              <a:rPr lang="en-US" b="1">
                <a:solidFill>
                  <a:schemeClr val="bg2"/>
                </a:solidFill>
              </a:rPr>
              <a:t>For internal use only / Copyright </a:t>
            </a:r>
            <a:r>
              <a:rPr lang="en-US" b="1">
                <a:solidFill>
                  <a:schemeClr val="bg2"/>
                </a:solidFill>
                <a:cs typeface="Arial" charset="0"/>
              </a:rPr>
              <a:t>© Siemens AG 2009. All rights reserved.</a:t>
            </a:r>
          </a:p>
        </p:txBody>
      </p:sp>
      <p:pic>
        <p:nvPicPr>
          <p:cNvPr id="6" name="Picture 159" descr="sie_logo_petrol_rgb_2"/>
          <p:cNvPicPr>
            <a:picLocks noChangeAspect="1" noChangeArrowheads="1"/>
          </p:cNvPicPr>
          <p:nvPr/>
        </p:nvPicPr>
        <p:blipFill>
          <a:blip r:embed="rId3"/>
          <a:srcRect/>
          <a:stretch>
            <a:fillRect/>
          </a:stretch>
        </p:blipFill>
        <p:spPr bwMode="auto">
          <a:xfrm>
            <a:off x="7200900" y="423863"/>
            <a:ext cx="1600200" cy="320675"/>
          </a:xfrm>
          <a:prstGeom prst="rect">
            <a:avLst/>
          </a:prstGeom>
          <a:noFill/>
          <a:ln w="9525">
            <a:noFill/>
            <a:miter lim="800000"/>
            <a:headEnd/>
            <a:tailEnd/>
          </a:ln>
        </p:spPr>
      </p:pic>
      <p:sp>
        <p:nvSpPr>
          <p:cNvPr id="4252" name="Rectangle 156"/>
          <p:cNvSpPr>
            <a:spLocks noGrp="1" noChangeArrowheads="1"/>
          </p:cNvSpPr>
          <p:nvPr>
            <p:ph type="ctrTitle" sz="quarter"/>
          </p:nvPr>
        </p:nvSpPr>
        <p:spPr>
          <a:xfrm>
            <a:off x="539750" y="1420813"/>
            <a:ext cx="8208963" cy="1246187"/>
          </a:xfrm>
        </p:spPr>
        <p:txBody>
          <a:bodyPr anchor="t"/>
          <a:lstStyle>
            <a:lvl1pPr>
              <a:lnSpc>
                <a:spcPts val="4800"/>
              </a:lnSpc>
              <a:defRPr sz="4000"/>
            </a:lvl1pPr>
          </a:lstStyle>
          <a:p>
            <a:r>
              <a:rPr lang="en-US"/>
              <a:t>Klicken Sie, um das Titelformat zu bearbeiten</a:t>
            </a:r>
          </a:p>
        </p:txBody>
      </p:sp>
      <p:sp>
        <p:nvSpPr>
          <p:cNvPr id="4253" name="Rectangle 157"/>
          <p:cNvSpPr>
            <a:spLocks noGrp="1" noChangeArrowheads="1"/>
          </p:cNvSpPr>
          <p:nvPr>
            <p:ph type="subTitle" sz="quarter" idx="1"/>
          </p:nvPr>
        </p:nvSpPr>
        <p:spPr>
          <a:xfrm>
            <a:off x="539750" y="2770188"/>
            <a:ext cx="8208963" cy="1511300"/>
          </a:xfrm>
        </p:spPr>
        <p:txBody>
          <a:bodyPr/>
          <a:lstStyle>
            <a:lvl1pPr>
              <a:defRPr/>
            </a:lvl1pPr>
          </a:lstStyle>
          <a:p>
            <a:r>
              <a:rPr lang="en-US"/>
              <a:t>Klicken Sie, um das Format des Untertitelmasters zu bearbeiten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263525"/>
            <a:ext cx="2051050" cy="6010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9750" y="263525"/>
            <a:ext cx="6005513" cy="6010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9750" y="1592263"/>
            <a:ext cx="4027488"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592263"/>
            <a:ext cx="40290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75"/>
          <p:cNvGrpSpPr>
            <a:grpSpLocks/>
          </p:cNvGrpSpPr>
          <p:nvPr/>
        </p:nvGrpSpPr>
        <p:grpSpPr bwMode="auto">
          <a:xfrm>
            <a:off x="287338" y="260350"/>
            <a:ext cx="8856662" cy="973138"/>
            <a:chOff x="181" y="164"/>
            <a:chExt cx="5579" cy="613"/>
          </a:xfrm>
        </p:grpSpPr>
        <p:sp>
          <p:nvSpPr>
            <p:cNvPr id="1200" name="Rectangle 176"/>
            <p:cNvSpPr>
              <a:spLocks noChangeArrowheads="1"/>
            </p:cNvSpPr>
            <p:nvPr>
              <p:custDataLst>
                <p:tags r:id="rId13"/>
              </p:custDataLst>
            </p:nvPr>
          </p:nvSpPr>
          <p:spPr bwMode="auto">
            <a:xfrm>
              <a:off x="181" y="164"/>
              <a:ext cx="5579" cy="613"/>
            </a:xfrm>
            <a:prstGeom prst="rect">
              <a:avLst/>
            </a:prstGeom>
            <a:solidFill>
              <a:srgbClr val="FEFFFF"/>
            </a:solidFill>
            <a:ln w="9525">
              <a:noFill/>
              <a:miter lim="800000"/>
              <a:headEnd/>
              <a:tailEnd/>
            </a:ln>
            <a:effectLst/>
          </p:spPr>
          <p:txBody>
            <a:bodyPr wrap="none" anchor="ctr"/>
            <a:lstStyle/>
            <a:p>
              <a:pPr algn="ctr" eaLnBrk="0" hangingPunct="0">
                <a:defRPr/>
              </a:pPr>
              <a:endParaRPr lang="en-US" sz="2000">
                <a:solidFill>
                  <a:srgbClr val="FFFFFF"/>
                </a:solidFill>
              </a:endParaRPr>
            </a:p>
          </p:txBody>
        </p:sp>
        <p:pic>
          <p:nvPicPr>
            <p:cNvPr id="1036" name="Picture 177" descr="sie_logo_petrol_rgb_S"/>
            <p:cNvPicPr>
              <a:picLocks noChangeAspect="1" noChangeArrowheads="1"/>
            </p:cNvPicPr>
            <p:nvPr/>
          </p:nvPicPr>
          <p:blipFill>
            <a:blip r:embed="rId14"/>
            <a:srcRect/>
            <a:stretch>
              <a:fillRect/>
            </a:stretch>
          </p:blipFill>
          <p:spPr bwMode="auto">
            <a:xfrm>
              <a:off x="4569" y="295"/>
              <a:ext cx="948" cy="150"/>
            </a:xfrm>
            <a:prstGeom prst="rect">
              <a:avLst/>
            </a:prstGeom>
            <a:noFill/>
            <a:ln w="9525">
              <a:noFill/>
              <a:miter lim="800000"/>
              <a:headEnd/>
              <a:tailEnd/>
            </a:ln>
          </p:spPr>
        </p:pic>
      </p:grpSp>
      <p:sp>
        <p:nvSpPr>
          <p:cNvPr id="1027" name="Rectangle 165"/>
          <p:cNvSpPr>
            <a:spLocks noGrp="1" noChangeArrowheads="1"/>
          </p:cNvSpPr>
          <p:nvPr>
            <p:ph type="body" idx="1"/>
          </p:nvPr>
        </p:nvSpPr>
        <p:spPr bwMode="auto">
          <a:xfrm>
            <a:off x="539750" y="1592263"/>
            <a:ext cx="8208963" cy="46815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Klicken Sie, um die Formate des Vorlagentextes zu bearbeiten</a:t>
            </a:r>
          </a:p>
          <a:p>
            <a:pPr lvl="2"/>
            <a:r>
              <a:rPr lang="en-US" smtClean="0"/>
              <a:t>Zweite Ebene</a:t>
            </a:r>
          </a:p>
          <a:p>
            <a:pPr lvl="2"/>
            <a:r>
              <a:rPr lang="en-US" smtClean="0"/>
              <a:t>Dritte Ebene</a:t>
            </a:r>
          </a:p>
          <a:p>
            <a:pPr lvl="3"/>
            <a:r>
              <a:rPr lang="en-US" smtClean="0"/>
              <a:t>Vierte Ebene</a:t>
            </a:r>
          </a:p>
          <a:p>
            <a:pPr lvl="4"/>
            <a:r>
              <a:rPr lang="en-US" smtClean="0"/>
              <a:t>Fünfte Ebene</a:t>
            </a:r>
          </a:p>
        </p:txBody>
      </p:sp>
      <p:sp>
        <p:nvSpPr>
          <p:cNvPr id="1190" name="Text Box 166"/>
          <p:cNvSpPr txBox="1">
            <a:spLocks noChangeArrowheads="1"/>
          </p:cNvSpPr>
          <p:nvPr userDrawn="1"/>
        </p:nvSpPr>
        <p:spPr bwMode="auto">
          <a:xfrm>
            <a:off x="554038" y="6488113"/>
            <a:ext cx="1138237" cy="274637"/>
          </a:xfrm>
          <a:prstGeom prst="rect">
            <a:avLst/>
          </a:prstGeom>
          <a:noFill/>
          <a:ln w="9525">
            <a:noFill/>
            <a:miter lim="800000"/>
            <a:headEnd/>
            <a:tailEnd/>
          </a:ln>
        </p:spPr>
        <p:txBody>
          <a:bodyPr lIns="0" tIns="0" rIns="0" bIns="0" anchor="b"/>
          <a:lstStyle/>
          <a:p>
            <a:pPr eaLnBrk="0" hangingPunct="0">
              <a:defRPr/>
            </a:pPr>
            <a:r>
              <a:rPr lang="en-US" sz="1200">
                <a:solidFill>
                  <a:srgbClr val="000000"/>
                </a:solidFill>
              </a:rPr>
              <a:t>Page </a:t>
            </a:r>
            <a:fld id="{7E7CA664-A3BD-49FB-8AB1-8379F0C4C4C2}" type="slidenum">
              <a:rPr lang="en-US" sz="1200">
                <a:solidFill>
                  <a:srgbClr val="000000"/>
                </a:solidFill>
              </a:rPr>
              <a:pPr eaLnBrk="0" hangingPunct="0">
                <a:defRPr/>
              </a:pPr>
              <a:t>‹#›</a:t>
            </a:fld>
            <a:r>
              <a:rPr lang="en-US" sz="1200">
                <a:solidFill>
                  <a:srgbClr val="000000"/>
                </a:solidFill>
              </a:rPr>
              <a:t> </a:t>
            </a:r>
          </a:p>
        </p:txBody>
      </p:sp>
      <p:sp>
        <p:nvSpPr>
          <p:cNvPr id="1191" name="Text Box 167"/>
          <p:cNvSpPr txBox="1">
            <a:spLocks noChangeArrowheads="1"/>
          </p:cNvSpPr>
          <p:nvPr userDrawn="1"/>
        </p:nvSpPr>
        <p:spPr bwMode="auto">
          <a:xfrm>
            <a:off x="1889125" y="6488113"/>
            <a:ext cx="965200" cy="273050"/>
          </a:xfrm>
          <a:prstGeom prst="rect">
            <a:avLst/>
          </a:prstGeom>
          <a:noFill/>
          <a:ln w="9525">
            <a:noFill/>
            <a:miter lim="800000"/>
            <a:headEnd/>
            <a:tailEnd/>
          </a:ln>
        </p:spPr>
        <p:txBody>
          <a:bodyPr lIns="0" tIns="0" rIns="0" bIns="0" anchor="b"/>
          <a:lstStyle/>
          <a:p>
            <a:pPr eaLnBrk="0" hangingPunct="0">
              <a:defRPr/>
            </a:pPr>
            <a:r>
              <a:rPr lang="en-US" sz="1200">
                <a:solidFill>
                  <a:srgbClr val="000000"/>
                </a:solidFill>
              </a:rPr>
              <a:t>2011-03-10</a:t>
            </a:r>
          </a:p>
        </p:txBody>
      </p:sp>
      <p:sp>
        <p:nvSpPr>
          <p:cNvPr id="1030" name="Rectangle 168"/>
          <p:cNvSpPr>
            <a:spLocks noGrp="1" noChangeArrowheads="1"/>
          </p:cNvSpPr>
          <p:nvPr>
            <p:ph type="title"/>
          </p:nvPr>
        </p:nvSpPr>
        <p:spPr bwMode="auto">
          <a:xfrm>
            <a:off x="539750" y="263525"/>
            <a:ext cx="6140450" cy="80803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Klicken Sie, um das Titelformat zu bearbeiten</a:t>
            </a:r>
          </a:p>
        </p:txBody>
      </p:sp>
      <p:sp>
        <p:nvSpPr>
          <p:cNvPr id="1194" name="Text Box 170"/>
          <p:cNvSpPr txBox="1">
            <a:spLocks noChangeArrowheads="1"/>
          </p:cNvSpPr>
          <p:nvPr/>
        </p:nvSpPr>
        <p:spPr bwMode="auto">
          <a:xfrm>
            <a:off x="5105400" y="6488113"/>
            <a:ext cx="3651250" cy="274637"/>
          </a:xfrm>
          <a:prstGeom prst="rect">
            <a:avLst/>
          </a:prstGeom>
          <a:noFill/>
          <a:ln w="9525">
            <a:noFill/>
            <a:miter lim="800000"/>
            <a:headEnd/>
            <a:tailEnd/>
          </a:ln>
        </p:spPr>
        <p:txBody>
          <a:bodyPr lIns="0" tIns="0" rIns="0" bIns="0" anchor="b"/>
          <a:lstStyle/>
          <a:p>
            <a:pPr algn="r" eaLnBrk="0" hangingPunct="0">
              <a:defRPr/>
            </a:pPr>
            <a:r>
              <a:rPr lang="en-US" sz="1200">
                <a:solidFill>
                  <a:srgbClr val="000000"/>
                </a:solidFill>
              </a:rPr>
              <a:t>Energy Sector</a:t>
            </a:r>
          </a:p>
        </p:txBody>
      </p:sp>
      <p:sp>
        <p:nvSpPr>
          <p:cNvPr id="1195" name="Text Box 171"/>
          <p:cNvSpPr txBox="1">
            <a:spLocks noChangeArrowheads="1"/>
          </p:cNvSpPr>
          <p:nvPr/>
        </p:nvSpPr>
        <p:spPr bwMode="auto">
          <a:xfrm>
            <a:off x="3348038" y="6488113"/>
            <a:ext cx="2232025" cy="274637"/>
          </a:xfrm>
          <a:prstGeom prst="rect">
            <a:avLst/>
          </a:prstGeom>
          <a:noFill/>
          <a:ln w="9525">
            <a:noFill/>
            <a:miter lim="800000"/>
            <a:headEnd/>
            <a:tailEnd/>
          </a:ln>
        </p:spPr>
        <p:txBody>
          <a:bodyPr lIns="0" tIns="0" rIns="0" bIns="0" anchor="b"/>
          <a:lstStyle/>
          <a:p>
            <a:pPr algn="r" eaLnBrk="0" hangingPunct="0">
              <a:defRPr/>
            </a:pPr>
            <a:r>
              <a:rPr lang="en-US" sz="1200">
                <a:solidFill>
                  <a:srgbClr val="000000"/>
                </a:solidFill>
              </a:rPr>
              <a:t>E O C&amp;S TRB EHS Guido Roder</a:t>
            </a:r>
          </a:p>
        </p:txBody>
      </p:sp>
      <p:pic>
        <p:nvPicPr>
          <p:cNvPr id="1033" name="Picture 178" descr="sie_logo_petrol_rgb_2"/>
          <p:cNvPicPr>
            <a:picLocks noChangeAspect="1" noChangeArrowheads="1"/>
          </p:cNvPicPr>
          <p:nvPr/>
        </p:nvPicPr>
        <p:blipFill>
          <a:blip r:embed="rId15"/>
          <a:srcRect/>
          <a:stretch>
            <a:fillRect/>
          </a:stretch>
        </p:blipFill>
        <p:spPr bwMode="auto">
          <a:xfrm>
            <a:off x="7200900" y="423863"/>
            <a:ext cx="1600200" cy="320675"/>
          </a:xfrm>
          <a:prstGeom prst="rect">
            <a:avLst/>
          </a:prstGeom>
          <a:noFill/>
          <a:ln w="9525">
            <a:noFill/>
            <a:miter lim="800000"/>
            <a:headEnd/>
            <a:tailEnd/>
          </a:ln>
        </p:spPr>
      </p:pic>
      <p:sp>
        <p:nvSpPr>
          <p:cNvPr id="1203" name="Text Box 179"/>
          <p:cNvSpPr txBox="1">
            <a:spLocks noChangeArrowheads="1"/>
          </p:cNvSpPr>
          <p:nvPr/>
        </p:nvSpPr>
        <p:spPr bwMode="auto">
          <a:xfrm rot="16200000">
            <a:off x="6243637" y="3949701"/>
            <a:ext cx="5400675" cy="184150"/>
          </a:xfrm>
          <a:prstGeom prst="rect">
            <a:avLst/>
          </a:prstGeom>
          <a:noFill/>
          <a:ln w="9525">
            <a:noFill/>
            <a:miter lim="800000"/>
            <a:headEnd/>
            <a:tailEnd/>
          </a:ln>
          <a:effectLst/>
        </p:spPr>
        <p:txBody>
          <a:bodyPr lIns="0" tIns="0" rIns="0" bIns="0" anchor="b"/>
          <a:lstStyle/>
          <a:p>
            <a:pPr algn="r">
              <a:spcBef>
                <a:spcPct val="50000"/>
              </a:spcBef>
              <a:defRPr/>
            </a:pPr>
            <a:r>
              <a:rPr lang="en-US" b="1">
                <a:solidFill>
                  <a:schemeClr val="bg2"/>
                </a:solidFill>
              </a:rPr>
              <a:t>For internal use only / Copyright </a:t>
            </a:r>
            <a:r>
              <a:rPr lang="en-US" b="1">
                <a:solidFill>
                  <a:schemeClr val="bg2"/>
                </a:solidFill>
                <a:cs typeface="Arial" charset="0"/>
              </a:rPr>
              <a:t>© Siemens AG 2006. All rights reserved.</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l" rtl="0" eaLnBrk="0" fontAlgn="base" hangingPunct="0">
        <a:lnSpc>
          <a:spcPts val="2400"/>
        </a:lnSpc>
        <a:spcBef>
          <a:spcPct val="0"/>
        </a:spcBef>
        <a:spcAft>
          <a:spcPct val="0"/>
        </a:spcAft>
        <a:defRPr sz="2000" b="1">
          <a:solidFill>
            <a:schemeClr val="tx1"/>
          </a:solidFill>
          <a:latin typeface="+mj-lt"/>
          <a:ea typeface="+mj-ea"/>
          <a:cs typeface="+mj-cs"/>
        </a:defRPr>
      </a:lvl1pPr>
      <a:lvl2pPr algn="l" rtl="0" eaLnBrk="0" fontAlgn="base" hangingPunct="0">
        <a:lnSpc>
          <a:spcPts val="2400"/>
        </a:lnSpc>
        <a:spcBef>
          <a:spcPct val="0"/>
        </a:spcBef>
        <a:spcAft>
          <a:spcPct val="0"/>
        </a:spcAft>
        <a:defRPr sz="2000" b="1">
          <a:solidFill>
            <a:schemeClr val="tx1"/>
          </a:solidFill>
          <a:latin typeface="Arial" charset="0"/>
        </a:defRPr>
      </a:lvl2pPr>
      <a:lvl3pPr algn="l" rtl="0" eaLnBrk="0" fontAlgn="base" hangingPunct="0">
        <a:lnSpc>
          <a:spcPts val="2400"/>
        </a:lnSpc>
        <a:spcBef>
          <a:spcPct val="0"/>
        </a:spcBef>
        <a:spcAft>
          <a:spcPct val="0"/>
        </a:spcAft>
        <a:defRPr sz="2000" b="1">
          <a:solidFill>
            <a:schemeClr val="tx1"/>
          </a:solidFill>
          <a:latin typeface="Arial" charset="0"/>
        </a:defRPr>
      </a:lvl3pPr>
      <a:lvl4pPr algn="l" rtl="0" eaLnBrk="0" fontAlgn="base" hangingPunct="0">
        <a:lnSpc>
          <a:spcPts val="2400"/>
        </a:lnSpc>
        <a:spcBef>
          <a:spcPct val="0"/>
        </a:spcBef>
        <a:spcAft>
          <a:spcPct val="0"/>
        </a:spcAft>
        <a:defRPr sz="2000" b="1">
          <a:solidFill>
            <a:schemeClr val="tx1"/>
          </a:solidFill>
          <a:latin typeface="Arial" charset="0"/>
        </a:defRPr>
      </a:lvl4pPr>
      <a:lvl5pPr algn="l" rtl="0" eaLnBrk="0" fontAlgn="base" hangingPunct="0">
        <a:lnSpc>
          <a:spcPts val="2400"/>
        </a:lnSpc>
        <a:spcBef>
          <a:spcPct val="0"/>
        </a:spcBef>
        <a:spcAft>
          <a:spcPct val="0"/>
        </a:spcAft>
        <a:defRPr sz="2000" b="1">
          <a:solidFill>
            <a:schemeClr val="tx1"/>
          </a:solidFill>
          <a:latin typeface="Arial" charset="0"/>
        </a:defRPr>
      </a:lvl5pPr>
      <a:lvl6pPr marL="457200" algn="l" rtl="0" fontAlgn="base">
        <a:lnSpc>
          <a:spcPts val="2400"/>
        </a:lnSpc>
        <a:spcBef>
          <a:spcPct val="0"/>
        </a:spcBef>
        <a:spcAft>
          <a:spcPct val="0"/>
        </a:spcAft>
        <a:defRPr sz="2000" b="1">
          <a:solidFill>
            <a:schemeClr val="tx1"/>
          </a:solidFill>
          <a:latin typeface="Arial" charset="0"/>
        </a:defRPr>
      </a:lvl6pPr>
      <a:lvl7pPr marL="914400" algn="l" rtl="0" fontAlgn="base">
        <a:lnSpc>
          <a:spcPts val="2400"/>
        </a:lnSpc>
        <a:spcBef>
          <a:spcPct val="0"/>
        </a:spcBef>
        <a:spcAft>
          <a:spcPct val="0"/>
        </a:spcAft>
        <a:defRPr sz="2000" b="1">
          <a:solidFill>
            <a:schemeClr val="tx1"/>
          </a:solidFill>
          <a:latin typeface="Arial" charset="0"/>
        </a:defRPr>
      </a:lvl7pPr>
      <a:lvl8pPr marL="1371600" algn="l" rtl="0" fontAlgn="base">
        <a:lnSpc>
          <a:spcPts val="2400"/>
        </a:lnSpc>
        <a:spcBef>
          <a:spcPct val="0"/>
        </a:spcBef>
        <a:spcAft>
          <a:spcPct val="0"/>
        </a:spcAft>
        <a:defRPr sz="2000" b="1">
          <a:solidFill>
            <a:schemeClr val="tx1"/>
          </a:solidFill>
          <a:latin typeface="Arial" charset="0"/>
        </a:defRPr>
      </a:lvl8pPr>
      <a:lvl9pPr marL="1828800" algn="l" rtl="0" fontAlgn="base">
        <a:lnSpc>
          <a:spcPts val="2400"/>
        </a:lnSpc>
        <a:spcBef>
          <a:spcPct val="0"/>
        </a:spcBef>
        <a:spcAft>
          <a:spcPct val="0"/>
        </a:spcAft>
        <a:defRPr sz="2000" b="1">
          <a:solidFill>
            <a:schemeClr val="tx1"/>
          </a:solidFill>
          <a:latin typeface="Arial" charset="0"/>
        </a:defRPr>
      </a:lvl9pPr>
    </p:titleStyle>
    <p:bodyStyle>
      <a:lvl1pPr marL="342900" indent="-342900" algn="l" rtl="0" eaLnBrk="0" fontAlgn="base" hangingPunct="0">
        <a:lnSpc>
          <a:spcPts val="2400"/>
        </a:lnSpc>
        <a:spcBef>
          <a:spcPct val="0"/>
        </a:spcBef>
        <a:spcAft>
          <a:spcPct val="0"/>
        </a:spcAft>
        <a:buFont typeface="Wingdings" pitchFamily="2" charset="2"/>
        <a:defRPr sz="2000">
          <a:solidFill>
            <a:schemeClr val="tx1"/>
          </a:solidFill>
          <a:latin typeface="+mn-lt"/>
          <a:ea typeface="+mn-ea"/>
          <a:cs typeface="+mn-cs"/>
        </a:defRPr>
      </a:lvl1pPr>
      <a:lvl2pPr marL="190500" indent="-188913" algn="l" rtl="0" eaLnBrk="0" fontAlgn="base" hangingPunct="0">
        <a:lnSpc>
          <a:spcPts val="2400"/>
        </a:lnSpc>
        <a:spcBef>
          <a:spcPct val="0"/>
        </a:spcBef>
        <a:spcAft>
          <a:spcPct val="0"/>
        </a:spcAft>
        <a:buClr>
          <a:schemeClr val="tx1"/>
        </a:buClr>
        <a:buFont typeface="Wingdings" pitchFamily="2" charset="2"/>
        <a:buChar char="§"/>
        <a:defRPr sz="2000">
          <a:solidFill>
            <a:schemeClr val="tx1"/>
          </a:solidFill>
          <a:latin typeface="+mn-lt"/>
        </a:defRPr>
      </a:lvl2pPr>
      <a:lvl3pPr marL="381000" indent="-188913" algn="l" rtl="0" eaLnBrk="0" fontAlgn="base" hangingPunct="0">
        <a:lnSpc>
          <a:spcPts val="2400"/>
        </a:lnSpc>
        <a:spcBef>
          <a:spcPct val="0"/>
        </a:spcBef>
        <a:spcAft>
          <a:spcPct val="0"/>
        </a:spcAft>
        <a:buClr>
          <a:schemeClr val="tx2"/>
        </a:buClr>
        <a:buFont typeface="Wingdings" pitchFamily="2" charset="2"/>
        <a:buChar char="§"/>
        <a:defRPr sz="2000">
          <a:solidFill>
            <a:schemeClr val="tx1"/>
          </a:solidFill>
          <a:latin typeface="+mn-lt"/>
        </a:defRPr>
      </a:lvl3pPr>
      <a:lvl4pPr marL="573088" indent="-190500" algn="l" rtl="0" eaLnBrk="0" fontAlgn="base" hangingPunct="0">
        <a:lnSpc>
          <a:spcPts val="2400"/>
        </a:lnSpc>
        <a:spcBef>
          <a:spcPct val="0"/>
        </a:spcBef>
        <a:spcAft>
          <a:spcPct val="0"/>
        </a:spcAft>
        <a:buClr>
          <a:schemeClr val="tx2"/>
        </a:buClr>
        <a:buFont typeface="Wingdings" pitchFamily="2" charset="2"/>
        <a:buChar char="§"/>
        <a:defRPr sz="2000">
          <a:solidFill>
            <a:schemeClr val="tx1"/>
          </a:solidFill>
          <a:latin typeface="+mn-lt"/>
        </a:defRPr>
      </a:lvl4pPr>
      <a:lvl5pPr marL="763588" indent="-188913" algn="l" rtl="0" eaLnBrk="0" fontAlgn="base" hangingPunct="0">
        <a:lnSpc>
          <a:spcPts val="2400"/>
        </a:lnSpc>
        <a:spcBef>
          <a:spcPct val="0"/>
        </a:spcBef>
        <a:spcAft>
          <a:spcPct val="0"/>
        </a:spcAft>
        <a:buClr>
          <a:schemeClr val="tx2"/>
        </a:buClr>
        <a:buFont typeface="Wingdings" pitchFamily="2" charset="2"/>
        <a:buChar char="§"/>
        <a:defRPr sz="2000">
          <a:solidFill>
            <a:schemeClr val="tx1"/>
          </a:solidFill>
          <a:latin typeface="+mn-lt"/>
        </a:defRPr>
      </a:lvl5pPr>
      <a:lvl6pPr marL="1220788" indent="-188913" algn="l" rtl="0" fontAlgn="base">
        <a:lnSpc>
          <a:spcPts val="2400"/>
        </a:lnSpc>
        <a:spcBef>
          <a:spcPct val="0"/>
        </a:spcBef>
        <a:spcAft>
          <a:spcPct val="0"/>
        </a:spcAft>
        <a:buClr>
          <a:schemeClr val="tx2"/>
        </a:buClr>
        <a:buFont typeface="Wingdings" pitchFamily="2" charset="2"/>
        <a:buChar char="§"/>
        <a:defRPr sz="2000">
          <a:solidFill>
            <a:schemeClr val="tx1"/>
          </a:solidFill>
          <a:latin typeface="+mn-lt"/>
        </a:defRPr>
      </a:lvl6pPr>
      <a:lvl7pPr marL="1677988" indent="-188913" algn="l" rtl="0" fontAlgn="base">
        <a:lnSpc>
          <a:spcPts val="2400"/>
        </a:lnSpc>
        <a:spcBef>
          <a:spcPct val="0"/>
        </a:spcBef>
        <a:spcAft>
          <a:spcPct val="0"/>
        </a:spcAft>
        <a:buClr>
          <a:schemeClr val="tx2"/>
        </a:buClr>
        <a:buFont typeface="Wingdings" pitchFamily="2" charset="2"/>
        <a:buChar char="§"/>
        <a:defRPr sz="2000">
          <a:solidFill>
            <a:schemeClr val="tx1"/>
          </a:solidFill>
          <a:latin typeface="+mn-lt"/>
        </a:defRPr>
      </a:lvl7pPr>
      <a:lvl8pPr marL="2135188" indent="-188913" algn="l" rtl="0" fontAlgn="base">
        <a:lnSpc>
          <a:spcPts val="2400"/>
        </a:lnSpc>
        <a:spcBef>
          <a:spcPct val="0"/>
        </a:spcBef>
        <a:spcAft>
          <a:spcPct val="0"/>
        </a:spcAft>
        <a:buClr>
          <a:schemeClr val="tx2"/>
        </a:buClr>
        <a:buFont typeface="Wingdings" pitchFamily="2" charset="2"/>
        <a:buChar char="§"/>
        <a:defRPr sz="2000">
          <a:solidFill>
            <a:schemeClr val="tx1"/>
          </a:solidFill>
          <a:latin typeface="+mn-lt"/>
        </a:defRPr>
      </a:lvl8pPr>
      <a:lvl9pPr marL="2592388" indent="-188913" algn="l" rtl="0" fontAlgn="base">
        <a:lnSpc>
          <a:spcPts val="2400"/>
        </a:lnSpc>
        <a:spcBef>
          <a:spcPct val="0"/>
        </a:spcBef>
        <a:spcAft>
          <a:spcPct val="0"/>
        </a:spcAft>
        <a:buClr>
          <a:schemeClr val="tx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oleObject" Target="../embeddings/oleObject1.bin"/><Relationship Id="rId3" Type="http://schemas.openxmlformats.org/officeDocument/2006/relationships/tags" Target="../tags/tag4.xml"/><Relationship Id="rId21" Type="http://schemas.openxmlformats.org/officeDocument/2006/relationships/hyperlink" Target="EHS_Policy_flyer_draftrev%201.ppt" TargetMode="Externa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image" Target="../media/image3.png"/><Relationship Id="rId2" Type="http://schemas.openxmlformats.org/officeDocument/2006/relationships/tags" Target="../tags/tag3.xml"/><Relationship Id="rId16" Type="http://schemas.openxmlformats.org/officeDocument/2006/relationships/notesSlide" Target="../notesSlides/notesSlide3.xml"/><Relationship Id="rId20" Type="http://schemas.openxmlformats.org/officeDocument/2006/relationships/image" Target="../media/image5.png"/><Relationship Id="rId1" Type="http://schemas.openxmlformats.org/officeDocument/2006/relationships/vmlDrawing" Target="../drawings/vmlDrawing1.v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slideLayout" Target="../slideLayouts/slideLayout4.xml"/><Relationship Id="rId10" Type="http://schemas.openxmlformats.org/officeDocument/2006/relationships/tags" Target="../tags/tag11.xml"/><Relationship Id="rId19" Type="http://schemas.openxmlformats.org/officeDocument/2006/relationships/image" Target="../media/image4.png"/><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22.xml"/><Relationship Id="rId13" Type="http://schemas.openxmlformats.org/officeDocument/2006/relationships/tags" Target="../tags/tag27.xml"/><Relationship Id="rId18" Type="http://schemas.openxmlformats.org/officeDocument/2006/relationships/image" Target="../media/image5.png"/><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tags" Target="../tags/tag26.xml"/><Relationship Id="rId17" Type="http://schemas.openxmlformats.org/officeDocument/2006/relationships/oleObject" Target="../embeddings/oleObject2.bin"/><Relationship Id="rId2" Type="http://schemas.openxmlformats.org/officeDocument/2006/relationships/tags" Target="../tags/tag16.xml"/><Relationship Id="rId16" Type="http://schemas.openxmlformats.org/officeDocument/2006/relationships/notesSlide" Target="../notesSlides/notesSlide5.xml"/><Relationship Id="rId1" Type="http://schemas.openxmlformats.org/officeDocument/2006/relationships/vmlDrawing" Target="../drawings/vmlDrawing2.vml"/><Relationship Id="rId6" Type="http://schemas.openxmlformats.org/officeDocument/2006/relationships/tags" Target="../tags/tag20.xml"/><Relationship Id="rId11" Type="http://schemas.openxmlformats.org/officeDocument/2006/relationships/tags" Target="../tags/tag25.xml"/><Relationship Id="rId5" Type="http://schemas.openxmlformats.org/officeDocument/2006/relationships/tags" Target="../tags/tag19.xml"/><Relationship Id="rId15" Type="http://schemas.openxmlformats.org/officeDocument/2006/relationships/slideLayout" Target="../slideLayouts/slideLayout4.xml"/><Relationship Id="rId10" Type="http://schemas.openxmlformats.org/officeDocument/2006/relationships/tags" Target="../tags/tag24.xml"/><Relationship Id="rId4" Type="http://schemas.openxmlformats.org/officeDocument/2006/relationships/tags" Target="../tags/tag18.xml"/><Relationship Id="rId9" Type="http://schemas.openxmlformats.org/officeDocument/2006/relationships/tags" Target="../tags/tag23.xml"/><Relationship Id="rId14" Type="http://schemas.openxmlformats.org/officeDocument/2006/relationships/tags" Target="../tags/tag28.xml"/></Relationships>
</file>

<file path=ppt/slides/_rels/slide6.xml.rels><?xml version="1.0" encoding="UTF-8" standalone="yes"?>
<Relationships xmlns="http://schemas.openxmlformats.org/package/2006/relationships"><Relationship Id="rId8" Type="http://schemas.openxmlformats.org/officeDocument/2006/relationships/tags" Target="../tags/tag35.xml"/><Relationship Id="rId13" Type="http://schemas.openxmlformats.org/officeDocument/2006/relationships/tags" Target="../tags/tag40.xml"/><Relationship Id="rId18" Type="http://schemas.openxmlformats.org/officeDocument/2006/relationships/image" Target="../media/image5.png"/><Relationship Id="rId3" Type="http://schemas.openxmlformats.org/officeDocument/2006/relationships/tags" Target="../tags/tag30.xml"/><Relationship Id="rId21" Type="http://schemas.openxmlformats.org/officeDocument/2006/relationships/image" Target="../media/image9.png"/><Relationship Id="rId7" Type="http://schemas.openxmlformats.org/officeDocument/2006/relationships/tags" Target="../tags/tag34.xml"/><Relationship Id="rId12" Type="http://schemas.openxmlformats.org/officeDocument/2006/relationships/tags" Target="../tags/tag39.xml"/><Relationship Id="rId17" Type="http://schemas.openxmlformats.org/officeDocument/2006/relationships/oleObject" Target="../embeddings/oleObject3.bin"/><Relationship Id="rId2" Type="http://schemas.openxmlformats.org/officeDocument/2006/relationships/tags" Target="../tags/tag29.xml"/><Relationship Id="rId16" Type="http://schemas.openxmlformats.org/officeDocument/2006/relationships/notesSlide" Target="../notesSlides/notesSlide6.xml"/><Relationship Id="rId20" Type="http://schemas.openxmlformats.org/officeDocument/2006/relationships/image" Target="../media/image8.png"/><Relationship Id="rId1" Type="http://schemas.openxmlformats.org/officeDocument/2006/relationships/vmlDrawing" Target="../drawings/vmlDrawing3.vml"/><Relationship Id="rId6" Type="http://schemas.openxmlformats.org/officeDocument/2006/relationships/tags" Target="../tags/tag33.xml"/><Relationship Id="rId11" Type="http://schemas.openxmlformats.org/officeDocument/2006/relationships/tags" Target="../tags/tag38.xml"/><Relationship Id="rId5" Type="http://schemas.openxmlformats.org/officeDocument/2006/relationships/tags" Target="../tags/tag32.xml"/><Relationship Id="rId15" Type="http://schemas.openxmlformats.org/officeDocument/2006/relationships/slideLayout" Target="../slideLayouts/slideLayout4.xml"/><Relationship Id="rId23" Type="http://schemas.openxmlformats.org/officeDocument/2006/relationships/image" Target="../media/image11.png"/><Relationship Id="rId10" Type="http://schemas.openxmlformats.org/officeDocument/2006/relationships/tags" Target="../tags/tag37.xml"/><Relationship Id="rId19" Type="http://schemas.openxmlformats.org/officeDocument/2006/relationships/image" Target="../media/image7.png"/><Relationship Id="rId4" Type="http://schemas.openxmlformats.org/officeDocument/2006/relationships/tags" Target="../tags/tag31.xml"/><Relationship Id="rId9" Type="http://schemas.openxmlformats.org/officeDocument/2006/relationships/tags" Target="../tags/tag36.xml"/><Relationship Id="rId14" Type="http://schemas.openxmlformats.org/officeDocument/2006/relationships/tags" Target="../tags/tag41.xml"/><Relationship Id="rId22"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tags" Target="../tags/tag48.xml"/><Relationship Id="rId13" Type="http://schemas.openxmlformats.org/officeDocument/2006/relationships/tags" Target="../tags/tag53.xml"/><Relationship Id="rId18" Type="http://schemas.openxmlformats.org/officeDocument/2006/relationships/image" Target="../media/image5.png"/><Relationship Id="rId3" Type="http://schemas.openxmlformats.org/officeDocument/2006/relationships/tags" Target="../tags/tag43.xml"/><Relationship Id="rId7" Type="http://schemas.openxmlformats.org/officeDocument/2006/relationships/tags" Target="../tags/tag47.xml"/><Relationship Id="rId12" Type="http://schemas.openxmlformats.org/officeDocument/2006/relationships/tags" Target="../tags/tag52.xml"/><Relationship Id="rId17" Type="http://schemas.openxmlformats.org/officeDocument/2006/relationships/oleObject" Target="../embeddings/oleObject4.bin"/><Relationship Id="rId2" Type="http://schemas.openxmlformats.org/officeDocument/2006/relationships/tags" Target="../tags/tag42.xml"/><Relationship Id="rId16" Type="http://schemas.openxmlformats.org/officeDocument/2006/relationships/notesSlide" Target="../notesSlides/notesSlide7.xml"/><Relationship Id="rId20" Type="http://schemas.openxmlformats.org/officeDocument/2006/relationships/image" Target="../media/image13.png"/><Relationship Id="rId1" Type="http://schemas.openxmlformats.org/officeDocument/2006/relationships/vmlDrawing" Target="../drawings/vmlDrawing4.vml"/><Relationship Id="rId6" Type="http://schemas.openxmlformats.org/officeDocument/2006/relationships/tags" Target="../tags/tag46.xml"/><Relationship Id="rId11" Type="http://schemas.openxmlformats.org/officeDocument/2006/relationships/tags" Target="../tags/tag51.xml"/><Relationship Id="rId5" Type="http://schemas.openxmlformats.org/officeDocument/2006/relationships/tags" Target="../tags/tag45.xml"/><Relationship Id="rId15" Type="http://schemas.openxmlformats.org/officeDocument/2006/relationships/slideLayout" Target="../slideLayouts/slideLayout4.xml"/><Relationship Id="rId10" Type="http://schemas.openxmlformats.org/officeDocument/2006/relationships/tags" Target="../tags/tag50.xml"/><Relationship Id="rId19" Type="http://schemas.openxmlformats.org/officeDocument/2006/relationships/image" Target="../media/image12.png"/><Relationship Id="rId4" Type="http://schemas.openxmlformats.org/officeDocument/2006/relationships/tags" Target="../tags/tag44.xml"/><Relationship Id="rId9" Type="http://schemas.openxmlformats.org/officeDocument/2006/relationships/tags" Target="../tags/tag49.xml"/><Relationship Id="rId14" Type="http://schemas.openxmlformats.org/officeDocument/2006/relationships/tags" Target="../tags/tag54.xml"/></Relationships>
</file>

<file path=ppt/slides/_rels/slide8.xml.rels><?xml version="1.0" encoding="UTF-8" standalone="yes"?>
<Relationships xmlns="http://schemas.openxmlformats.org/package/2006/relationships"><Relationship Id="rId8" Type="http://schemas.openxmlformats.org/officeDocument/2006/relationships/tags" Target="../tags/tag61.xml"/><Relationship Id="rId13" Type="http://schemas.openxmlformats.org/officeDocument/2006/relationships/tags" Target="../tags/tag66.xml"/><Relationship Id="rId18" Type="http://schemas.openxmlformats.org/officeDocument/2006/relationships/image" Target="../media/image5.png"/><Relationship Id="rId3" Type="http://schemas.openxmlformats.org/officeDocument/2006/relationships/tags" Target="../tags/tag56.xml"/><Relationship Id="rId7" Type="http://schemas.openxmlformats.org/officeDocument/2006/relationships/tags" Target="../tags/tag60.xml"/><Relationship Id="rId12" Type="http://schemas.openxmlformats.org/officeDocument/2006/relationships/tags" Target="../tags/tag65.xml"/><Relationship Id="rId17" Type="http://schemas.openxmlformats.org/officeDocument/2006/relationships/oleObject" Target="../embeddings/oleObject5.bin"/><Relationship Id="rId2" Type="http://schemas.openxmlformats.org/officeDocument/2006/relationships/tags" Target="../tags/tag55.xml"/><Relationship Id="rId16" Type="http://schemas.openxmlformats.org/officeDocument/2006/relationships/notesSlide" Target="../notesSlides/notesSlide8.xml"/><Relationship Id="rId1" Type="http://schemas.openxmlformats.org/officeDocument/2006/relationships/vmlDrawing" Target="../drawings/vmlDrawing5.vml"/><Relationship Id="rId6" Type="http://schemas.openxmlformats.org/officeDocument/2006/relationships/tags" Target="../tags/tag59.xml"/><Relationship Id="rId11" Type="http://schemas.openxmlformats.org/officeDocument/2006/relationships/tags" Target="../tags/tag64.xml"/><Relationship Id="rId5" Type="http://schemas.openxmlformats.org/officeDocument/2006/relationships/tags" Target="../tags/tag58.xml"/><Relationship Id="rId15" Type="http://schemas.openxmlformats.org/officeDocument/2006/relationships/slideLayout" Target="../slideLayouts/slideLayout4.xml"/><Relationship Id="rId10" Type="http://schemas.openxmlformats.org/officeDocument/2006/relationships/tags" Target="../tags/tag63.xml"/><Relationship Id="rId4" Type="http://schemas.openxmlformats.org/officeDocument/2006/relationships/tags" Target="../tags/tag57.xml"/><Relationship Id="rId9" Type="http://schemas.openxmlformats.org/officeDocument/2006/relationships/tags" Target="../tags/tag62.xml"/><Relationship Id="rId14" Type="http://schemas.openxmlformats.org/officeDocument/2006/relationships/tags" Target="../tags/tag67.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3"/>
          <p:cNvSpPr txBox="1">
            <a:spLocks noChangeArrowheads="1"/>
          </p:cNvSpPr>
          <p:nvPr/>
        </p:nvSpPr>
        <p:spPr bwMode="auto">
          <a:xfrm>
            <a:off x="0" y="1366838"/>
            <a:ext cx="9144000" cy="3322637"/>
          </a:xfrm>
          <a:prstGeom prst="rect">
            <a:avLst/>
          </a:prstGeom>
          <a:noFill/>
          <a:ln w="9525">
            <a:noFill/>
            <a:miter lim="800000"/>
            <a:headEnd/>
            <a:tailEnd/>
          </a:ln>
        </p:spPr>
        <p:txBody>
          <a:bodyPr lIns="0" tIns="0" rIns="0" bIns="0">
            <a:spAutoFit/>
          </a:bodyPr>
          <a:lstStyle/>
          <a:p>
            <a:pPr algn="ctr"/>
            <a:endParaRPr lang="en-US" sz="4000" b="1"/>
          </a:p>
          <a:p>
            <a:pPr algn="ctr"/>
            <a:endParaRPr lang="en-US" sz="4000" b="1"/>
          </a:p>
          <a:p>
            <a:pPr algn="ctr"/>
            <a:r>
              <a:rPr lang="en-US" sz="4000" b="1"/>
              <a:t>ICAAMC </a:t>
            </a:r>
          </a:p>
          <a:p>
            <a:pPr algn="ctr"/>
            <a:r>
              <a:rPr lang="en-US" sz="4000" b="1"/>
              <a:t>Health &amp; Safety Forum</a:t>
            </a:r>
            <a:r>
              <a:rPr lang="en-US"/>
              <a:t> </a:t>
            </a:r>
          </a:p>
          <a:p>
            <a:pPr algn="ctr"/>
            <a:endParaRPr lang="en-US"/>
          </a:p>
          <a:p>
            <a:pPr algn="ctr"/>
            <a:endParaRPr lang="en-US"/>
          </a:p>
          <a:p>
            <a:pPr algn="ctr"/>
            <a:endParaRPr lang="en-US"/>
          </a:p>
          <a:p>
            <a:pPr algn="ctr"/>
            <a:endParaRPr lang="en-US"/>
          </a:p>
          <a:p>
            <a:pPr algn="ctr"/>
            <a:r>
              <a:rPr lang="en-US" sz="1800"/>
              <a:t>10 March 2011</a:t>
            </a:r>
            <a:endParaRPr lang="de-DE" sz="1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Text Box 2"/>
          <p:cNvSpPr txBox="1">
            <a:spLocks noChangeArrowheads="1"/>
          </p:cNvSpPr>
          <p:nvPr/>
        </p:nvSpPr>
        <p:spPr bwMode="auto">
          <a:xfrm>
            <a:off x="395288" y="1366838"/>
            <a:ext cx="8820150" cy="3594100"/>
          </a:xfrm>
          <a:prstGeom prst="rect">
            <a:avLst/>
          </a:prstGeom>
          <a:noFill/>
          <a:ln w="9525">
            <a:noFill/>
            <a:miter lim="800000"/>
            <a:headEnd/>
            <a:tailEnd/>
          </a:ln>
        </p:spPr>
        <p:txBody>
          <a:bodyPr lIns="0" tIns="0" rIns="0" bIns="0">
            <a:spAutoFit/>
          </a:bodyPr>
          <a:lstStyle/>
          <a:p>
            <a:endParaRPr lang="de-DE" sz="2000"/>
          </a:p>
          <a:p>
            <a:r>
              <a:rPr lang="en-US" sz="2000"/>
              <a:t>How do we effectively communicate to promote safety among our </a:t>
            </a:r>
          </a:p>
          <a:p>
            <a:r>
              <a:rPr lang="en-US" sz="2000"/>
              <a:t>Employees?</a:t>
            </a:r>
          </a:p>
          <a:p>
            <a:endParaRPr lang="de-DE" sz="2000"/>
          </a:p>
          <a:p>
            <a:endParaRPr lang="de-DE" sz="2000"/>
          </a:p>
          <a:p>
            <a:r>
              <a:rPr lang="de-DE" sz="2400" b="1"/>
              <a:t>          </a:t>
            </a:r>
          </a:p>
          <a:p>
            <a:endParaRPr lang="de-DE" sz="2400" b="1"/>
          </a:p>
          <a:p>
            <a:r>
              <a:rPr lang="de-DE" sz="2400" b="1"/>
              <a:t>                  The awareness management program</a:t>
            </a:r>
          </a:p>
          <a:p>
            <a:pPr>
              <a:buFontTx/>
              <a:buChar char="•"/>
            </a:pPr>
            <a:endParaRPr lang="de-DE" sz="2400" b="1"/>
          </a:p>
          <a:p>
            <a:pPr>
              <a:buFontTx/>
              <a:buChar char="•"/>
            </a:pPr>
            <a:endParaRPr lang="de-DE" sz="2000"/>
          </a:p>
          <a:p>
            <a:endParaRPr lang="en-US" sz="2000"/>
          </a:p>
        </p:txBody>
      </p:sp>
      <p:sp>
        <p:nvSpPr>
          <p:cNvPr id="718852" name="Rectangle 4"/>
          <p:cNvSpPr>
            <a:spLocks noChangeArrowheads="1"/>
          </p:cNvSpPr>
          <p:nvPr/>
        </p:nvSpPr>
        <p:spPr bwMode="auto">
          <a:xfrm>
            <a:off x="1474788" y="3284538"/>
            <a:ext cx="6121400" cy="1150937"/>
          </a:xfrm>
          <a:prstGeom prst="rect">
            <a:avLst/>
          </a:prstGeom>
          <a:noFill/>
          <a:ln w="19050">
            <a:solidFill>
              <a:schemeClr val="tx1"/>
            </a:solidFill>
            <a:miter lim="800000"/>
            <a:headEnd/>
            <a:tailEnd/>
          </a:ln>
        </p:spPr>
        <p:txBody>
          <a:bodyPr wrap="none" lIns="0" tIns="0" rIns="0" bIns="0" anchor="ctr"/>
          <a:lstStyle/>
          <a:p>
            <a:endParaRPr lang="en-US"/>
          </a:p>
        </p:txBody>
      </p:sp>
      <p:sp>
        <p:nvSpPr>
          <p:cNvPr id="766979" name="Rectangle 6"/>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8852"/>
                                        </p:tgtEl>
                                        <p:attrNameLst>
                                          <p:attrName>style.visibility</p:attrName>
                                        </p:attrNameLst>
                                      </p:cBhvr>
                                      <p:to>
                                        <p:strVal val="visible"/>
                                      </p:to>
                                    </p:set>
                                    <p:animEffect transition="in" filter="blinds(horizontal)">
                                      <p:cBhvr>
                                        <p:cTn id="7" dur="500"/>
                                        <p:tgtEl>
                                          <p:spTgt spid="718852"/>
                                        </p:tgtEl>
                                      </p:cBhvr>
                                    </p:animEffect>
                                  </p:childTnLst>
                                </p:cTn>
                              </p:par>
                              <p:par>
                                <p:cTn id="8" presetID="3" presetClass="entr" presetSubtype="10" fill="hold" nodeType="withEffect">
                                  <p:stCondLst>
                                    <p:cond delay="0"/>
                                  </p:stCondLst>
                                  <p:childTnLst>
                                    <p:set>
                                      <p:cBhvr>
                                        <p:cTn id="9" dur="1" fill="hold">
                                          <p:stCondLst>
                                            <p:cond delay="0"/>
                                          </p:stCondLst>
                                        </p:cTn>
                                        <p:tgtEl>
                                          <p:spTgt spid="718850">
                                            <p:txEl>
                                              <p:pRg st="7" end="7"/>
                                            </p:txEl>
                                          </p:spTgt>
                                        </p:tgtEl>
                                        <p:attrNameLst>
                                          <p:attrName>style.visibility</p:attrName>
                                        </p:attrNameLst>
                                      </p:cBhvr>
                                      <p:to>
                                        <p:strVal val="visible"/>
                                      </p:to>
                                    </p:set>
                                    <p:animEffect transition="in" filter="blinds(horizontal)">
                                      <p:cBhvr>
                                        <p:cTn id="10" dur="500"/>
                                        <p:tgtEl>
                                          <p:spTgt spid="71885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85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5" name="Rectangle 2"/>
          <p:cNvSpPr>
            <a:spLocks noGrp="1" noChangeArrowheads="1"/>
          </p:cNvSpPr>
          <p:nvPr>
            <p:ph type="body" idx="1"/>
          </p:nvPr>
        </p:nvSpPr>
        <p:spPr/>
        <p:txBody>
          <a:bodyPr/>
          <a:lstStyle/>
          <a:p>
            <a:pPr marL="0" indent="0" algn="ctr" eaLnBrk="1" hangingPunct="1"/>
            <a:endParaRPr lang="de-DE" sz="2400" b="1" smtClean="0"/>
          </a:p>
          <a:p>
            <a:pPr marL="0" indent="0" algn="ctr" eaLnBrk="1" hangingPunct="1"/>
            <a:endParaRPr lang="de-DE" sz="2400" b="1" smtClean="0"/>
          </a:p>
          <a:p>
            <a:pPr marL="0" indent="0" algn="ctr" eaLnBrk="1" hangingPunct="1"/>
            <a:endParaRPr lang="de-DE" sz="2400" b="1" smtClean="0"/>
          </a:p>
          <a:p>
            <a:pPr marL="0" indent="0" algn="ctr" eaLnBrk="1" hangingPunct="1"/>
            <a:r>
              <a:rPr lang="en-US" sz="2800" b="1" smtClean="0"/>
              <a:t>“A global leader through safety”</a:t>
            </a:r>
          </a:p>
          <a:p>
            <a:pPr marL="0" indent="0" algn="ctr" eaLnBrk="1" hangingPunct="1"/>
            <a:endParaRPr lang="en-US" sz="2800" b="1" smtClean="0"/>
          </a:p>
          <a:p>
            <a:pPr marL="0" indent="0" algn="ctr" eaLnBrk="1" hangingPunct="1"/>
            <a:r>
              <a:rPr lang="en-US" sz="2200" b="1" smtClean="0"/>
              <a:t>The safety program at </a:t>
            </a:r>
            <a:br>
              <a:rPr lang="en-US" sz="2200" b="1" smtClean="0"/>
            </a:br>
            <a:r>
              <a:rPr lang="en-US" sz="2200" b="1" smtClean="0"/>
              <a:t>Siemens AG, Duisburg</a:t>
            </a:r>
          </a:p>
          <a:p>
            <a:pPr marL="0" indent="0" algn="ctr" eaLnBrk="1" hangingPunct="1"/>
            <a:endParaRPr lang="en-US" sz="2200" b="1" smtClean="0"/>
          </a:p>
          <a:p>
            <a:pPr marL="0" indent="0" algn="ctr" eaLnBrk="1" hangingPunct="1"/>
            <a:r>
              <a:rPr lang="en-US" smtClean="0"/>
              <a:t>A program, based on Awareness Management, for the systematic promotion of safety awareness</a:t>
            </a:r>
          </a:p>
        </p:txBody>
      </p:sp>
      <p:sp>
        <p:nvSpPr>
          <p:cNvPr id="769026" name="Rectangle 3"/>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3" name="Text Box 3"/>
          <p:cNvSpPr txBox="1">
            <a:spLocks noChangeArrowheads="1"/>
          </p:cNvSpPr>
          <p:nvPr/>
        </p:nvSpPr>
        <p:spPr bwMode="auto">
          <a:xfrm>
            <a:off x="468313" y="1371600"/>
            <a:ext cx="7920037" cy="4572000"/>
          </a:xfrm>
          <a:prstGeom prst="rect">
            <a:avLst/>
          </a:prstGeom>
          <a:noFill/>
          <a:ln w="9525">
            <a:noFill/>
            <a:miter lim="800000"/>
            <a:headEnd/>
            <a:tailEnd/>
          </a:ln>
        </p:spPr>
        <p:txBody>
          <a:bodyPr lIns="0" tIns="0" rIns="0" bIns="0">
            <a:spAutoFit/>
          </a:bodyPr>
          <a:lstStyle/>
          <a:p>
            <a:pPr marL="361950" indent="-361950"/>
            <a:r>
              <a:rPr lang="en-US" sz="2000"/>
              <a:t>In order to achieve these objectives, our program will be </a:t>
            </a:r>
          </a:p>
          <a:p>
            <a:pPr marL="361950" indent="-361950"/>
            <a:r>
              <a:rPr lang="en-US" sz="2000"/>
              <a:t>based on the following principles: </a:t>
            </a:r>
          </a:p>
          <a:p>
            <a:pPr marL="361950" indent="-361950" algn="ctr"/>
            <a:endParaRPr lang="en-US" sz="2000" b="1"/>
          </a:p>
          <a:p>
            <a:pPr marL="361950" indent="-361950">
              <a:buFont typeface="Wingdings" pitchFamily="2" charset="2"/>
              <a:buChar char="Ø"/>
            </a:pPr>
            <a:r>
              <a:rPr lang="en-US" sz="2000" b="1"/>
              <a:t> Organization of responsibility 	</a:t>
            </a:r>
            <a:br>
              <a:rPr lang="en-US" sz="2000" b="1"/>
            </a:br>
            <a:r>
              <a:rPr lang="en-US" sz="2000" b="1"/>
              <a:t>	</a:t>
            </a:r>
            <a:r>
              <a:rPr lang="en-US" sz="2000"/>
              <a:t>In other words, occupational safety is a managerial 	responsibility for all line managers.     	</a:t>
            </a:r>
            <a:r>
              <a:rPr lang="en-US" sz="2000" b="1"/>
              <a:t/>
            </a:r>
            <a:br>
              <a:rPr lang="en-US" sz="2000" b="1"/>
            </a:br>
            <a:endParaRPr lang="en-US" sz="2000" b="1"/>
          </a:p>
          <a:p>
            <a:pPr marL="361950" indent="-361950">
              <a:buFont typeface="Wingdings" pitchFamily="2" charset="2"/>
              <a:buChar char="Ø"/>
            </a:pPr>
            <a:r>
              <a:rPr lang="en-US" sz="2000" b="1"/>
              <a:t> Personal responsibility of the employee:</a:t>
            </a:r>
            <a:br>
              <a:rPr lang="en-US" sz="2000" b="1"/>
            </a:br>
            <a:r>
              <a:rPr lang="en-US" sz="2000" b="1"/>
              <a:t>   	</a:t>
            </a:r>
            <a:r>
              <a:rPr lang="en-US" sz="2000"/>
              <a:t>Personal responsibility involves adhering to all safety 	requirements. </a:t>
            </a:r>
            <a:r>
              <a:rPr lang="en-US" sz="2000" b="1"/>
              <a:t/>
            </a:r>
            <a:br>
              <a:rPr lang="en-US" sz="2000" b="1"/>
            </a:br>
            <a:endParaRPr lang="en-US" sz="2000" b="1"/>
          </a:p>
          <a:p>
            <a:pPr marL="361950" indent="-361950">
              <a:buFont typeface="Wingdings" pitchFamily="2" charset="2"/>
              <a:buChar char="Ø"/>
            </a:pPr>
            <a:r>
              <a:rPr lang="en-US" sz="2000" b="1"/>
              <a:t> Dealing openly with a lack of awareness:</a:t>
            </a:r>
          </a:p>
          <a:p>
            <a:pPr marL="361950" indent="-361950">
              <a:buFont typeface="Wingdings" pitchFamily="2" charset="2"/>
              <a:buNone/>
            </a:pPr>
            <a:r>
              <a:rPr lang="en-US" sz="2000" b="1"/>
              <a:t>    		</a:t>
            </a:r>
            <a:r>
              <a:rPr lang="en-US" sz="2000"/>
              <a:t>Instead of ‘apportioning blame’, we will seek to understand 	what needs to be changed or improved to ensure that the lack 	of awareness‚ or incident, can be avoided. </a:t>
            </a:r>
            <a:endParaRPr lang="en-US" sz="2000" b="1"/>
          </a:p>
        </p:txBody>
      </p:sp>
      <p:sp>
        <p:nvSpPr>
          <p:cNvPr id="771074"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1" name="Text Box 3"/>
          <p:cNvSpPr txBox="1">
            <a:spLocks noChangeArrowheads="1"/>
          </p:cNvSpPr>
          <p:nvPr/>
        </p:nvSpPr>
        <p:spPr bwMode="auto">
          <a:xfrm>
            <a:off x="539750" y="1863725"/>
            <a:ext cx="7920038" cy="4267200"/>
          </a:xfrm>
          <a:prstGeom prst="rect">
            <a:avLst/>
          </a:prstGeom>
          <a:noFill/>
          <a:ln w="9525">
            <a:noFill/>
            <a:miter lim="800000"/>
            <a:headEnd/>
            <a:tailEnd/>
          </a:ln>
        </p:spPr>
        <p:txBody>
          <a:bodyPr lIns="0" tIns="0" rIns="0" bIns="0">
            <a:spAutoFit/>
          </a:bodyPr>
          <a:lstStyle/>
          <a:p>
            <a:pPr marL="361950" indent="-361950" algn="ctr"/>
            <a:r>
              <a:rPr lang="en-US" sz="2000" b="1"/>
              <a:t>Measures and instruments required to achieve our objectives: </a:t>
            </a:r>
          </a:p>
          <a:p>
            <a:pPr marL="361950" indent="-361950" algn="ctr"/>
            <a:endParaRPr lang="en-US" sz="2000" b="1"/>
          </a:p>
          <a:p>
            <a:pPr marL="361950" indent="-361950">
              <a:buFontTx/>
              <a:buAutoNum type="arabicParenR"/>
            </a:pPr>
            <a:r>
              <a:rPr lang="en-US" sz="2000"/>
              <a:t> Training</a:t>
            </a:r>
            <a:br>
              <a:rPr lang="en-US" sz="2000"/>
            </a:br>
            <a:endParaRPr lang="en-US" sz="2000"/>
          </a:p>
          <a:p>
            <a:pPr marL="361950" indent="-361950">
              <a:buFontTx/>
              <a:buAutoNum type="arabicParenR"/>
            </a:pPr>
            <a:r>
              <a:rPr lang="en-US" sz="2000"/>
              <a:t> Occupational safety in segment meetings</a:t>
            </a:r>
            <a:br>
              <a:rPr lang="en-US" sz="2000"/>
            </a:br>
            <a:endParaRPr lang="en-US" sz="2000"/>
          </a:p>
          <a:p>
            <a:pPr marL="361950" indent="-361950">
              <a:buFontTx/>
              <a:buAutoNum type="arabicParenR"/>
            </a:pPr>
            <a:r>
              <a:rPr lang="en-US" sz="2000"/>
              <a:t> Incident investigation involving employees</a:t>
            </a:r>
            <a:br>
              <a:rPr lang="en-US" sz="2000"/>
            </a:br>
            <a:endParaRPr lang="en-US" sz="2000"/>
          </a:p>
          <a:p>
            <a:pPr marL="361950" indent="-361950">
              <a:buFontTx/>
              <a:buAutoNum type="arabicParenR"/>
            </a:pPr>
            <a:r>
              <a:rPr lang="en-US" sz="2000"/>
              <a:t> Inspection aimed at raising awareness</a:t>
            </a:r>
          </a:p>
          <a:p>
            <a:pPr marL="361950" indent="-361950">
              <a:buFontTx/>
              <a:buAutoNum type="arabicParenR"/>
            </a:pPr>
            <a:endParaRPr lang="en-US" sz="2000"/>
          </a:p>
          <a:p>
            <a:pPr marL="361950" indent="-361950">
              <a:buFontTx/>
              <a:buAutoNum type="arabicParenR"/>
            </a:pPr>
            <a:r>
              <a:rPr lang="en-US" sz="2000"/>
              <a:t>Active communication of the safety program by onsite managers to their respective employees</a:t>
            </a:r>
          </a:p>
          <a:p>
            <a:pPr marL="361950" indent="-361950">
              <a:buFontTx/>
              <a:buAutoNum type="arabicParenR"/>
            </a:pPr>
            <a:endParaRPr lang="en-US" sz="2000"/>
          </a:p>
          <a:p>
            <a:pPr marL="361950" indent="-361950"/>
            <a:endParaRPr lang="en-US" sz="2000" b="1"/>
          </a:p>
        </p:txBody>
      </p:sp>
      <p:sp>
        <p:nvSpPr>
          <p:cNvPr id="773122"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69" name="Text Box 3"/>
          <p:cNvSpPr txBox="1">
            <a:spLocks noChangeArrowheads="1"/>
          </p:cNvSpPr>
          <p:nvPr/>
        </p:nvSpPr>
        <p:spPr bwMode="auto">
          <a:xfrm>
            <a:off x="539750" y="1863725"/>
            <a:ext cx="7920038" cy="3657600"/>
          </a:xfrm>
          <a:prstGeom prst="rect">
            <a:avLst/>
          </a:prstGeom>
          <a:noFill/>
          <a:ln w="9525">
            <a:noFill/>
            <a:miter lim="800000"/>
            <a:headEnd/>
            <a:tailEnd/>
          </a:ln>
        </p:spPr>
        <p:txBody>
          <a:bodyPr lIns="0" tIns="0" rIns="0" bIns="0">
            <a:spAutoFit/>
          </a:bodyPr>
          <a:lstStyle/>
          <a:p>
            <a:pPr marL="361950" indent="-361950" algn="ctr"/>
            <a:r>
              <a:rPr lang="en-US" sz="2000" b="1" u="sng"/>
              <a:t>Training</a:t>
            </a:r>
          </a:p>
          <a:p>
            <a:pPr marL="361950" indent="-361950" algn="ctr"/>
            <a:endParaRPr lang="en-US" sz="2000" b="1"/>
          </a:p>
          <a:p>
            <a:pPr marL="361950" indent="-361950"/>
            <a:r>
              <a:rPr lang="en-US" sz="2000" b="1"/>
              <a:t>Who:	</a:t>
            </a:r>
            <a:r>
              <a:rPr lang="en-US" sz="2000" b="1" u="sng">
                <a:solidFill>
                  <a:srgbClr val="000000"/>
                </a:solidFill>
              </a:rPr>
              <a:t>All</a:t>
            </a:r>
            <a:r>
              <a:rPr lang="en-US" sz="2000" b="1">
                <a:solidFill>
                  <a:srgbClr val="000000"/>
                </a:solidFill>
              </a:rPr>
              <a:t> employees will be trained by their line manager </a:t>
            </a:r>
            <a:br>
              <a:rPr lang="en-US" sz="2000" b="1">
                <a:solidFill>
                  <a:srgbClr val="000000"/>
                </a:solidFill>
              </a:rPr>
            </a:br>
            <a:r>
              <a:rPr lang="en-US" sz="2000" b="1">
                <a:solidFill>
                  <a:srgbClr val="000000"/>
                </a:solidFill>
              </a:rPr>
              <a:t>	(direct superior).  	</a:t>
            </a:r>
          </a:p>
          <a:p>
            <a:pPr marL="361950" indent="-361950"/>
            <a:endParaRPr lang="en-US" sz="2000" b="1">
              <a:solidFill>
                <a:srgbClr val="000000"/>
              </a:solidFill>
            </a:endParaRPr>
          </a:p>
          <a:p>
            <a:pPr marL="361950" indent="-361950"/>
            <a:r>
              <a:rPr lang="en-US" sz="2000" b="1">
                <a:solidFill>
                  <a:srgbClr val="000000"/>
                </a:solidFill>
              </a:rPr>
              <a:t>What:	</a:t>
            </a:r>
            <a:r>
              <a:rPr lang="en-US" sz="2000"/>
              <a:t>Discussion of the associated risks and/or health-relevant </a:t>
            </a:r>
            <a:br>
              <a:rPr lang="en-US" sz="2000"/>
            </a:br>
            <a:r>
              <a:rPr lang="en-US" sz="2000"/>
              <a:t>	aspects of the particular role and place of work.  </a:t>
            </a:r>
          </a:p>
          <a:p>
            <a:pPr marL="361950" indent="-361950"/>
            <a:endParaRPr lang="en-US" sz="2000"/>
          </a:p>
          <a:p>
            <a:pPr marL="361950" indent="-361950"/>
            <a:r>
              <a:rPr lang="en-US" sz="2000" b="1"/>
              <a:t>When</a:t>
            </a:r>
            <a:r>
              <a:rPr lang="en-US" sz="2000"/>
              <a:t>:	</a:t>
            </a:r>
            <a:r>
              <a:rPr lang="en-US" sz="2000" b="1"/>
              <a:t>Training to take place four times per year, once per </a:t>
            </a:r>
            <a:br>
              <a:rPr lang="en-US" sz="2000" b="1"/>
            </a:br>
            <a:r>
              <a:rPr lang="en-US" sz="2000" b="1"/>
              <a:t>	quarter</a:t>
            </a:r>
            <a:r>
              <a:rPr lang="de-DE" sz="2000" b="1"/>
              <a:t>.</a:t>
            </a:r>
            <a:r>
              <a:rPr lang="de-DE" sz="2000"/>
              <a:t> 	</a:t>
            </a:r>
          </a:p>
          <a:p>
            <a:pPr marL="361950" indent="-361950">
              <a:buFontTx/>
              <a:buChar char="•"/>
            </a:pPr>
            <a:endParaRPr lang="de-DE" sz="2000"/>
          </a:p>
          <a:p>
            <a:pPr marL="361950" indent="-361950"/>
            <a:endParaRPr lang="en-US" sz="2000" b="1"/>
          </a:p>
        </p:txBody>
      </p:sp>
      <p:sp>
        <p:nvSpPr>
          <p:cNvPr id="775170"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7" name="Text Box 3"/>
          <p:cNvSpPr txBox="1">
            <a:spLocks noChangeArrowheads="1"/>
          </p:cNvSpPr>
          <p:nvPr/>
        </p:nvSpPr>
        <p:spPr bwMode="auto">
          <a:xfrm>
            <a:off x="539750" y="1628775"/>
            <a:ext cx="7920038" cy="3352800"/>
          </a:xfrm>
          <a:prstGeom prst="rect">
            <a:avLst/>
          </a:prstGeom>
          <a:noFill/>
          <a:ln w="9525">
            <a:noFill/>
            <a:miter lim="800000"/>
            <a:headEnd/>
            <a:tailEnd/>
          </a:ln>
        </p:spPr>
        <p:txBody>
          <a:bodyPr lIns="0" tIns="0" rIns="0" bIns="0">
            <a:spAutoFit/>
          </a:bodyPr>
          <a:lstStyle/>
          <a:p>
            <a:pPr marL="361950" indent="-361950" algn="ctr"/>
            <a:r>
              <a:rPr lang="en-GB" sz="2000" b="1" u="sng"/>
              <a:t>Occupational safety in segment meetings</a:t>
            </a:r>
          </a:p>
          <a:p>
            <a:pPr marL="361950" indent="-361950" algn="ctr"/>
            <a:endParaRPr lang="en-GB" sz="2000" b="1"/>
          </a:p>
          <a:p>
            <a:pPr marL="361950" indent="-361950"/>
            <a:r>
              <a:rPr lang="en-GB" sz="2000" b="1"/>
              <a:t>Who:	The manufacturing segment leaders with all their direct</a:t>
            </a:r>
            <a:br>
              <a:rPr lang="en-GB" sz="2000" b="1"/>
            </a:br>
            <a:r>
              <a:rPr lang="en-GB" sz="2000" b="1"/>
              <a:t>	team members. </a:t>
            </a:r>
            <a:r>
              <a:rPr lang="en-GB" sz="2000">
                <a:solidFill>
                  <a:srgbClr val="000000"/>
                </a:solidFill>
              </a:rPr>
              <a:t>Indirect team members may be included.</a:t>
            </a:r>
          </a:p>
          <a:p>
            <a:pPr marL="361950" indent="-361950"/>
            <a:endParaRPr lang="en-GB" sz="2000">
              <a:solidFill>
                <a:srgbClr val="000000"/>
              </a:solidFill>
            </a:endParaRPr>
          </a:p>
          <a:p>
            <a:pPr marL="361950" indent="-361950"/>
            <a:r>
              <a:rPr lang="en-GB" sz="2000" b="1">
                <a:solidFill>
                  <a:srgbClr val="000000"/>
                </a:solidFill>
              </a:rPr>
              <a:t>What:	</a:t>
            </a:r>
            <a:r>
              <a:rPr lang="en-GB" sz="2000" b="1"/>
              <a:t>Relevant topics relating to safety and occupational </a:t>
            </a:r>
            <a:br>
              <a:rPr lang="en-GB" sz="2000" b="1"/>
            </a:br>
            <a:r>
              <a:rPr lang="en-GB" sz="2000" b="1"/>
              <a:t>	health.</a:t>
            </a:r>
            <a:endParaRPr lang="en-GB" sz="2000"/>
          </a:p>
          <a:p>
            <a:pPr marL="361950" indent="-361950"/>
            <a:endParaRPr lang="en-GB" sz="2000"/>
          </a:p>
          <a:p>
            <a:pPr marL="361950" indent="-361950"/>
            <a:r>
              <a:rPr lang="en-GB" sz="2000" b="1"/>
              <a:t>When:	To take place four times per year, once per quarter.</a:t>
            </a:r>
          </a:p>
          <a:p>
            <a:pPr marL="361950" indent="-361950">
              <a:buFontTx/>
              <a:buChar char="•"/>
            </a:pPr>
            <a:endParaRPr lang="en-GB" sz="2000" b="1"/>
          </a:p>
          <a:p>
            <a:pPr marL="361950" indent="-361950"/>
            <a:endParaRPr lang="en-GB" sz="2000" b="1"/>
          </a:p>
        </p:txBody>
      </p:sp>
      <p:sp>
        <p:nvSpPr>
          <p:cNvPr id="777218"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5" name="Text Box 3"/>
          <p:cNvSpPr txBox="1">
            <a:spLocks noChangeArrowheads="1"/>
          </p:cNvSpPr>
          <p:nvPr/>
        </p:nvSpPr>
        <p:spPr bwMode="auto">
          <a:xfrm>
            <a:off x="539750" y="1412875"/>
            <a:ext cx="8353425" cy="4635500"/>
          </a:xfrm>
          <a:prstGeom prst="rect">
            <a:avLst/>
          </a:prstGeom>
          <a:noFill/>
          <a:ln w="9525">
            <a:noFill/>
            <a:miter lim="800000"/>
            <a:headEnd/>
            <a:tailEnd/>
          </a:ln>
        </p:spPr>
        <p:txBody>
          <a:bodyPr lIns="0" tIns="0" rIns="0" bIns="0">
            <a:spAutoFit/>
          </a:bodyPr>
          <a:lstStyle/>
          <a:p>
            <a:pPr marL="361950" indent="-361950" algn="ctr"/>
            <a:r>
              <a:rPr lang="en-US" sz="2000" b="1" u="sng"/>
              <a:t>Incident investigation</a:t>
            </a:r>
          </a:p>
          <a:p>
            <a:pPr marL="361950" indent="-361950" algn="ctr"/>
            <a:endParaRPr lang="en-US" sz="1600" b="1"/>
          </a:p>
          <a:p>
            <a:pPr marL="361950" indent="-361950"/>
            <a:r>
              <a:rPr lang="en-US" sz="2000" b="1"/>
              <a:t>Who:	</a:t>
            </a:r>
            <a:r>
              <a:rPr lang="en-US" sz="2000" b="1">
                <a:solidFill>
                  <a:srgbClr val="000000"/>
                </a:solidFill>
              </a:rPr>
              <a:t>Direct line managers with a select group of employees, 	</a:t>
            </a:r>
            <a:r>
              <a:rPr lang="en-US" sz="2000">
                <a:solidFill>
                  <a:srgbClr val="000000"/>
                </a:solidFill>
              </a:rPr>
              <a:t>including those involved in the incident and the safety </a:t>
            </a:r>
            <a:br>
              <a:rPr lang="en-US" sz="2000">
                <a:solidFill>
                  <a:srgbClr val="000000"/>
                </a:solidFill>
              </a:rPr>
            </a:br>
            <a:r>
              <a:rPr lang="en-US" sz="2000">
                <a:solidFill>
                  <a:srgbClr val="000000"/>
                </a:solidFill>
              </a:rPr>
              <a:t>	representative (if available).</a:t>
            </a:r>
          </a:p>
          <a:p>
            <a:pPr marL="361950" indent="-361950"/>
            <a:endParaRPr lang="en-US" sz="1600">
              <a:solidFill>
                <a:srgbClr val="000000"/>
              </a:solidFill>
            </a:endParaRPr>
          </a:p>
          <a:p>
            <a:pPr marL="361950" indent="-361950"/>
            <a:r>
              <a:rPr lang="en-US" sz="2000" b="1">
                <a:solidFill>
                  <a:srgbClr val="000000"/>
                </a:solidFill>
              </a:rPr>
              <a:t>What:	All work incidents causing one or more days of lost work </a:t>
            </a:r>
          </a:p>
          <a:p>
            <a:pPr marL="361950" indent="-361950"/>
            <a:r>
              <a:rPr lang="en-US" sz="2000" b="1">
                <a:solidFill>
                  <a:srgbClr val="000000"/>
                </a:solidFill>
              </a:rPr>
              <a:t>		(LWC) </a:t>
            </a:r>
            <a:r>
              <a:rPr lang="en-US" sz="2000">
                <a:solidFill>
                  <a:srgbClr val="000000"/>
                </a:solidFill>
              </a:rPr>
              <a:t>as well as all First Aid cases and “close calls” which </a:t>
            </a:r>
            <a:br>
              <a:rPr lang="en-US" sz="2000">
                <a:solidFill>
                  <a:srgbClr val="000000"/>
                </a:solidFill>
              </a:rPr>
            </a:br>
            <a:r>
              <a:rPr lang="en-US" sz="2000">
                <a:solidFill>
                  <a:srgbClr val="000000"/>
                </a:solidFill>
              </a:rPr>
              <a:t>	could have led to a major incident.</a:t>
            </a:r>
          </a:p>
          <a:p>
            <a:pPr marL="361950" indent="-361950"/>
            <a:endParaRPr lang="en-US" sz="1600"/>
          </a:p>
          <a:p>
            <a:pPr marL="361950" indent="-361950"/>
            <a:r>
              <a:rPr lang="en-US" sz="2000" b="1"/>
              <a:t>When</a:t>
            </a:r>
            <a:r>
              <a:rPr lang="en-US" sz="2000"/>
              <a:t>:	Incident investigation into its causes should occur within one</a:t>
            </a:r>
            <a:br>
              <a:rPr lang="en-US" sz="2000"/>
            </a:br>
            <a:r>
              <a:rPr lang="en-US" sz="2000"/>
              <a:t>	working day, and the results of the investigation should be </a:t>
            </a:r>
            <a:br>
              <a:rPr lang="en-US" sz="2000"/>
            </a:br>
            <a:r>
              <a:rPr lang="en-US" sz="2000"/>
              <a:t>	presented to site management within 48 hours.</a:t>
            </a:r>
          </a:p>
          <a:p>
            <a:pPr marL="361950" indent="-361950"/>
            <a:endParaRPr lang="en-US" sz="1600"/>
          </a:p>
          <a:p>
            <a:pPr marL="361950" indent="-361950"/>
            <a:r>
              <a:rPr lang="en-US" sz="2000" b="1"/>
              <a:t>Learn</a:t>
            </a:r>
            <a:r>
              <a:rPr lang="en-US" sz="2000"/>
              <a:t>: The risk of a repeat incident, and measures required to prevent </a:t>
            </a:r>
            <a:br>
              <a:rPr lang="en-US" sz="2000"/>
            </a:br>
            <a:r>
              <a:rPr lang="en-US" sz="2000"/>
              <a:t>	this occuring, will be discussed across all site groups. </a:t>
            </a:r>
            <a:endParaRPr lang="en-US" sz="2000" b="1"/>
          </a:p>
        </p:txBody>
      </p:sp>
      <p:sp>
        <p:nvSpPr>
          <p:cNvPr id="779266"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3" name="Text Box 3"/>
          <p:cNvSpPr txBox="1">
            <a:spLocks noChangeArrowheads="1"/>
          </p:cNvSpPr>
          <p:nvPr/>
        </p:nvSpPr>
        <p:spPr bwMode="auto">
          <a:xfrm>
            <a:off x="539750" y="1557338"/>
            <a:ext cx="8135938" cy="4967287"/>
          </a:xfrm>
          <a:prstGeom prst="rect">
            <a:avLst/>
          </a:prstGeom>
          <a:noFill/>
          <a:ln w="9525">
            <a:noFill/>
            <a:miter lim="800000"/>
            <a:headEnd/>
            <a:tailEnd/>
          </a:ln>
        </p:spPr>
        <p:txBody>
          <a:bodyPr lIns="0" tIns="0" rIns="0" bIns="0">
            <a:spAutoFit/>
          </a:bodyPr>
          <a:lstStyle/>
          <a:p>
            <a:pPr marL="361950" indent="-361950" algn="ctr"/>
            <a:r>
              <a:rPr lang="en-US" sz="2000" b="1" u="sng"/>
              <a:t>Inspection aimed at raising awareness</a:t>
            </a:r>
          </a:p>
          <a:p>
            <a:pPr marL="361950" indent="-361950" algn="ctr"/>
            <a:endParaRPr lang="en-US" sz="2000" b="1"/>
          </a:p>
          <a:p>
            <a:pPr marL="361950" indent="-361950"/>
            <a:r>
              <a:rPr lang="en-US" sz="2000" b="1"/>
              <a:t>Who:	</a:t>
            </a:r>
            <a:r>
              <a:rPr lang="en-US" sz="2000"/>
              <a:t>Division management, BU management, site management, </a:t>
            </a:r>
            <a:br>
              <a:rPr lang="en-US" sz="2000"/>
            </a:br>
            <a:r>
              <a:rPr lang="en-US" sz="2000"/>
              <a:t>	BU segment management, manufacturing segment </a:t>
            </a:r>
            <a:br>
              <a:rPr lang="en-US" sz="2000"/>
            </a:br>
            <a:r>
              <a:rPr lang="en-US" sz="2000"/>
              <a:t>	management</a:t>
            </a:r>
            <a:br>
              <a:rPr lang="en-US" sz="2000"/>
            </a:br>
            <a:r>
              <a:rPr lang="en-US" sz="2000"/>
              <a:t>	</a:t>
            </a:r>
            <a:r>
              <a:rPr lang="en-US" sz="2000">
                <a:cs typeface="Arial" charset="0"/>
              </a:rPr>
              <a:t>→ </a:t>
            </a:r>
            <a:r>
              <a:rPr lang="en-US" sz="2000" b="1"/>
              <a:t>Inspections may not be delegated!</a:t>
            </a:r>
            <a:endParaRPr lang="en-US" sz="2000" b="1">
              <a:solidFill>
                <a:srgbClr val="000000"/>
              </a:solidFill>
            </a:endParaRPr>
          </a:p>
          <a:p>
            <a:pPr marL="361950" indent="-361950"/>
            <a:endParaRPr lang="en-US" sz="2000">
              <a:solidFill>
                <a:srgbClr val="000000"/>
              </a:solidFill>
            </a:endParaRPr>
          </a:p>
          <a:p>
            <a:pPr marL="361950" indent="-361950"/>
            <a:r>
              <a:rPr lang="en-US" sz="2000" b="1">
                <a:solidFill>
                  <a:srgbClr val="000000"/>
                </a:solidFill>
              </a:rPr>
              <a:t>Aims:	</a:t>
            </a:r>
            <a:r>
              <a:rPr lang="en-US" sz="2000">
                <a:solidFill>
                  <a:srgbClr val="000000"/>
                </a:solidFill>
              </a:rPr>
              <a:t>- To challenge the safety organization</a:t>
            </a:r>
            <a:r>
              <a:rPr lang="en-US" sz="2000"/>
              <a:t>.	</a:t>
            </a:r>
          </a:p>
          <a:p>
            <a:pPr marL="361950" indent="-361950"/>
            <a:r>
              <a:rPr lang="en-US" sz="2000"/>
              <a:t>		- To “fly the flag” for occupational safety on site.</a:t>
            </a:r>
          </a:p>
          <a:p>
            <a:pPr marL="361950" indent="-361950"/>
            <a:r>
              <a:rPr lang="en-US" sz="2000"/>
              <a:t>		- To challenge and promote safety awareness.</a:t>
            </a:r>
          </a:p>
          <a:p>
            <a:pPr marL="361950" indent="-361950"/>
            <a:endParaRPr lang="en-US" sz="2000"/>
          </a:p>
          <a:p>
            <a:pPr marL="361950" indent="-361950"/>
            <a:r>
              <a:rPr lang="en-US" sz="2000" b="1"/>
              <a:t>Time</a:t>
            </a:r>
            <a:r>
              <a:rPr lang="en-US" sz="2000"/>
              <a:t>:	</a:t>
            </a:r>
            <a:r>
              <a:rPr lang="en-US" sz="2000" b="1"/>
              <a:t>In teams of 2, 4 x per year</a:t>
            </a:r>
          </a:p>
          <a:p>
            <a:pPr marL="361950" indent="-361950"/>
            <a:endParaRPr lang="en-US" sz="2000"/>
          </a:p>
          <a:p>
            <a:pPr marL="361950" indent="-361950">
              <a:lnSpc>
                <a:spcPct val="110000"/>
              </a:lnSpc>
            </a:pPr>
            <a:r>
              <a:rPr lang="en-US" sz="2000" b="1"/>
              <a:t>How</a:t>
            </a:r>
            <a:r>
              <a:rPr lang="en-US" sz="2000"/>
              <a:t>:	</a:t>
            </a:r>
            <a:r>
              <a:rPr lang="en-US" sz="2000">
                <a:solidFill>
                  <a:srgbClr val="000000"/>
                </a:solidFill>
              </a:rPr>
              <a:t>1. Assessment of safety organization on site </a:t>
            </a:r>
            <a:br>
              <a:rPr lang="en-US" sz="2000">
                <a:solidFill>
                  <a:srgbClr val="000000"/>
                </a:solidFill>
              </a:rPr>
            </a:br>
            <a:r>
              <a:rPr lang="en-US" sz="2000">
                <a:solidFill>
                  <a:srgbClr val="000000"/>
                </a:solidFill>
              </a:rPr>
              <a:t>	2. Conversations with 1 or 2 employees</a:t>
            </a:r>
            <a:br>
              <a:rPr lang="en-US" sz="2000">
                <a:solidFill>
                  <a:srgbClr val="000000"/>
                </a:solidFill>
              </a:rPr>
            </a:br>
            <a:r>
              <a:rPr lang="en-US" sz="2000">
                <a:solidFill>
                  <a:srgbClr val="000000"/>
                </a:solidFill>
              </a:rPr>
              <a:t>	3. Feedback provided to the direct superior for the group</a:t>
            </a:r>
          </a:p>
        </p:txBody>
      </p:sp>
      <p:sp>
        <p:nvSpPr>
          <p:cNvPr id="781314"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1" name="Text Box 3"/>
          <p:cNvSpPr txBox="1">
            <a:spLocks noChangeArrowheads="1"/>
          </p:cNvSpPr>
          <p:nvPr/>
        </p:nvSpPr>
        <p:spPr bwMode="auto">
          <a:xfrm>
            <a:off x="539750" y="1755775"/>
            <a:ext cx="8280400" cy="4267200"/>
          </a:xfrm>
          <a:prstGeom prst="rect">
            <a:avLst/>
          </a:prstGeom>
          <a:noFill/>
          <a:ln w="9525">
            <a:noFill/>
            <a:miter lim="800000"/>
            <a:headEnd/>
            <a:tailEnd/>
          </a:ln>
        </p:spPr>
        <p:txBody>
          <a:bodyPr lIns="0" tIns="0" rIns="0" bIns="0">
            <a:spAutoFit/>
          </a:bodyPr>
          <a:lstStyle/>
          <a:p>
            <a:pPr marL="361950" indent="-361950" algn="ctr"/>
            <a:r>
              <a:rPr lang="en-US" sz="2000" b="1" u="sng"/>
              <a:t>Safety steering committee</a:t>
            </a:r>
          </a:p>
          <a:p>
            <a:pPr marL="361950" indent="-361950" algn="ctr"/>
            <a:endParaRPr lang="en-US" sz="2000" b="1"/>
          </a:p>
          <a:p>
            <a:pPr marL="361950" indent="-361950"/>
            <a:r>
              <a:rPr lang="en-US" sz="2000" b="1"/>
              <a:t>Who:	</a:t>
            </a:r>
            <a:r>
              <a:rPr lang="en-US" sz="2000"/>
              <a:t>Division or BU management, site management, </a:t>
            </a:r>
            <a:br>
              <a:rPr lang="en-US" sz="2000"/>
            </a:br>
            <a:r>
              <a:rPr lang="en-US" sz="2000"/>
              <a:t>	BU segment management, manufacturing segment management 	and managers of departments where past incidents have 	occurred, works council, site doctor and occupational safety 	department. </a:t>
            </a:r>
            <a:r>
              <a:rPr lang="en-US" sz="2000">
                <a:cs typeface="Arial" charset="0"/>
              </a:rPr>
              <a:t>→ The same applies for all: </a:t>
            </a:r>
            <a:r>
              <a:rPr lang="en-US" sz="2000" b="1">
                <a:cs typeface="Arial" charset="0"/>
              </a:rPr>
              <a:t>Not for delegation</a:t>
            </a:r>
            <a:r>
              <a:rPr lang="en-US" sz="2000" b="1"/>
              <a:t>!</a:t>
            </a:r>
            <a:endParaRPr lang="en-US" sz="2000" b="1">
              <a:solidFill>
                <a:srgbClr val="000000"/>
              </a:solidFill>
            </a:endParaRPr>
          </a:p>
          <a:p>
            <a:pPr marL="361950" indent="-361950"/>
            <a:endParaRPr lang="en-US" sz="2000">
              <a:solidFill>
                <a:srgbClr val="000000"/>
              </a:solidFill>
            </a:endParaRPr>
          </a:p>
          <a:p>
            <a:pPr marL="361950" indent="-361950"/>
            <a:r>
              <a:rPr lang="en-US" sz="2000" b="1">
                <a:solidFill>
                  <a:srgbClr val="000000"/>
                </a:solidFill>
              </a:rPr>
              <a:t>Aims:	</a:t>
            </a:r>
            <a:r>
              <a:rPr lang="en-US" sz="2000">
                <a:solidFill>
                  <a:srgbClr val="000000"/>
                </a:solidFill>
              </a:rPr>
              <a:t>- Management of objectives and measures to achieve them</a:t>
            </a:r>
          </a:p>
          <a:p>
            <a:pPr marL="361950" indent="-361950"/>
            <a:r>
              <a:rPr lang="en-US" sz="2000"/>
              <a:t>		- </a:t>
            </a:r>
            <a:r>
              <a:rPr lang="en-US" sz="2000">
                <a:solidFill>
                  <a:srgbClr val="000000"/>
                </a:solidFill>
              </a:rPr>
              <a:t>Require accountability</a:t>
            </a:r>
            <a:endParaRPr lang="en-US" sz="2000"/>
          </a:p>
          <a:p>
            <a:pPr marL="361950" indent="-361950"/>
            <a:r>
              <a:rPr lang="en-US" sz="2000"/>
              <a:t>		- Definition of new objectives</a:t>
            </a:r>
            <a:endParaRPr lang="en-US" sz="2000">
              <a:solidFill>
                <a:srgbClr val="000000"/>
              </a:solidFill>
            </a:endParaRPr>
          </a:p>
          <a:p>
            <a:pPr marL="361950" indent="-361950"/>
            <a:endParaRPr lang="en-US" sz="2000">
              <a:solidFill>
                <a:srgbClr val="000000"/>
              </a:solidFill>
            </a:endParaRPr>
          </a:p>
          <a:p>
            <a:pPr marL="361950" indent="-361950"/>
            <a:r>
              <a:rPr lang="en-US" sz="2000" b="1"/>
              <a:t>Time</a:t>
            </a:r>
            <a:r>
              <a:rPr lang="en-US" sz="2000"/>
              <a:t>:	</a:t>
            </a:r>
            <a:r>
              <a:rPr lang="en-US" sz="2000" b="1"/>
              <a:t>To meet at least one time per year, starting April 2009</a:t>
            </a:r>
          </a:p>
          <a:p>
            <a:pPr marL="361950" indent="-361950"/>
            <a:endParaRPr lang="en-US" sz="2000">
              <a:solidFill>
                <a:srgbClr val="000000"/>
              </a:solidFill>
            </a:endParaRPr>
          </a:p>
        </p:txBody>
      </p:sp>
      <p:sp>
        <p:nvSpPr>
          <p:cNvPr id="783362"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09" name="Rectangle 3"/>
          <p:cNvSpPr>
            <a:spLocks noGrp="1" noChangeArrowheads="1"/>
          </p:cNvSpPr>
          <p:nvPr>
            <p:ph type="body" idx="1"/>
          </p:nvPr>
        </p:nvSpPr>
        <p:spPr>
          <a:xfrm>
            <a:off x="539750" y="1484313"/>
            <a:ext cx="8208963" cy="4681537"/>
          </a:xfrm>
        </p:spPr>
        <p:txBody>
          <a:bodyPr/>
          <a:lstStyle/>
          <a:p>
            <a:pPr marL="0" indent="0" eaLnBrk="1" hangingPunct="1"/>
            <a:r>
              <a:rPr lang="en-US" b="1" smtClean="0"/>
              <a:t>The following applies for our top performers and colleagues in positions of responsibility:</a:t>
            </a:r>
          </a:p>
          <a:p>
            <a:pPr marL="0" indent="0" eaLnBrk="1" hangingPunct="1">
              <a:spcBef>
                <a:spcPct val="20000"/>
              </a:spcBef>
              <a:buFontTx/>
              <a:buChar char="-"/>
            </a:pPr>
            <a:r>
              <a:rPr lang="en-US" smtClean="0"/>
              <a:t> Support the process with your full commitment and engagement</a:t>
            </a:r>
          </a:p>
          <a:p>
            <a:pPr marL="0" indent="0" eaLnBrk="1" hangingPunct="1">
              <a:spcBef>
                <a:spcPct val="20000"/>
              </a:spcBef>
              <a:buFontTx/>
              <a:buChar char="-"/>
            </a:pPr>
            <a:r>
              <a:rPr lang="en-US" smtClean="0"/>
              <a:t> Fulfill the tasks assigned to you conscientiously and to the highest   </a:t>
            </a:r>
          </a:p>
          <a:p>
            <a:pPr marL="0" indent="0" eaLnBrk="1" hangingPunct="1">
              <a:spcBef>
                <a:spcPct val="20000"/>
              </a:spcBef>
              <a:buFontTx/>
              <a:buNone/>
            </a:pPr>
            <a:r>
              <a:rPr lang="en-US" smtClean="0"/>
              <a:t>  quality </a:t>
            </a:r>
          </a:p>
          <a:p>
            <a:pPr marL="0" indent="0" eaLnBrk="1" hangingPunct="1">
              <a:spcBef>
                <a:spcPct val="20000"/>
              </a:spcBef>
              <a:buFontTx/>
              <a:buChar char="-"/>
            </a:pPr>
            <a:r>
              <a:rPr lang="en-US" smtClean="0"/>
              <a:t> Take all appointments seriously</a:t>
            </a:r>
          </a:p>
          <a:p>
            <a:pPr marL="0" indent="0" eaLnBrk="1" hangingPunct="1">
              <a:spcBef>
                <a:spcPct val="20000"/>
              </a:spcBef>
              <a:buFontTx/>
              <a:buChar char="-"/>
            </a:pPr>
            <a:r>
              <a:rPr lang="en-US" smtClean="0"/>
              <a:t> Motivate your employees to do the same</a:t>
            </a:r>
          </a:p>
          <a:p>
            <a:pPr marL="0" indent="0" eaLnBrk="1" hangingPunct="1">
              <a:spcBef>
                <a:spcPct val="20000"/>
              </a:spcBef>
              <a:buFontTx/>
              <a:buChar char="-"/>
            </a:pPr>
            <a:r>
              <a:rPr lang="en-US" smtClean="0"/>
              <a:t> Discuss the program’s implementation with your employees</a:t>
            </a:r>
          </a:p>
          <a:p>
            <a:pPr marL="0" indent="0" eaLnBrk="1" hangingPunct="1">
              <a:spcBef>
                <a:spcPct val="20000"/>
              </a:spcBef>
              <a:buFontTx/>
              <a:buNone/>
            </a:pPr>
            <a:endParaRPr lang="en-US" smtClean="0"/>
          </a:p>
          <a:p>
            <a:pPr marL="0" indent="0" eaLnBrk="1" hangingPunct="1">
              <a:spcBef>
                <a:spcPct val="20000"/>
              </a:spcBef>
              <a:buFontTx/>
              <a:buNone/>
            </a:pPr>
            <a:r>
              <a:rPr lang="en-US" smtClean="0"/>
              <a:t>If we all contribute according to these standards, then our achievements in terms of occupational safety will be outstanding. This is a condition of our long-term success. </a:t>
            </a:r>
          </a:p>
        </p:txBody>
      </p:sp>
      <p:sp>
        <p:nvSpPr>
          <p:cNvPr id="785410" name="Rectangle 5"/>
          <p:cNvSpPr>
            <a:spLocks noGrp="1" noChangeArrowheads="1"/>
          </p:cNvSpPr>
          <p:nvPr>
            <p:ph type="title"/>
          </p:nvPr>
        </p:nvSpPr>
        <p:spPr>
          <a:xfrm>
            <a:off x="395288" y="404813"/>
            <a:ext cx="7056437" cy="738187"/>
          </a:xfrm>
        </p:spPr>
        <p:txBody>
          <a:bodyPr/>
          <a:lstStyle/>
          <a:p>
            <a:pPr eaLnBrk="1" hangingPunct="1"/>
            <a:r>
              <a:rPr lang="de-DE" sz="2400" smtClean="0"/>
              <a:t>2. Communication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2"/>
          <p:cNvSpPr txBox="1">
            <a:spLocks noChangeArrowheads="1"/>
          </p:cNvSpPr>
          <p:nvPr/>
        </p:nvSpPr>
        <p:spPr bwMode="auto">
          <a:xfrm>
            <a:off x="395288" y="1366838"/>
            <a:ext cx="8820150" cy="4267200"/>
          </a:xfrm>
          <a:prstGeom prst="rect">
            <a:avLst/>
          </a:prstGeom>
          <a:noFill/>
          <a:ln w="9525">
            <a:noFill/>
            <a:miter lim="800000"/>
            <a:headEnd/>
            <a:tailEnd/>
          </a:ln>
        </p:spPr>
        <p:txBody>
          <a:bodyPr lIns="0" tIns="0" rIns="0" bIns="0">
            <a:spAutoFit/>
          </a:bodyPr>
          <a:lstStyle/>
          <a:p>
            <a:pPr marL="342900" indent="-342900"/>
            <a:endParaRPr lang="de-DE" sz="2000"/>
          </a:p>
          <a:p>
            <a:pPr marL="342900" indent="-342900"/>
            <a:r>
              <a:rPr lang="en-US" sz="2000" b="1"/>
              <a:t>1. Safety in the field</a:t>
            </a:r>
          </a:p>
          <a:p>
            <a:pPr marL="342900" indent="-342900"/>
            <a:r>
              <a:rPr lang="en-US" sz="2000"/>
              <a:t>     - How do we insure that our folks in the field have been trained,</a:t>
            </a:r>
          </a:p>
          <a:p>
            <a:pPr marL="342900" indent="-342900"/>
            <a:r>
              <a:rPr lang="en-US" sz="2000"/>
              <a:t>       communicate, engaged, etc?</a:t>
            </a:r>
          </a:p>
          <a:p>
            <a:pPr marL="342900" indent="-342900"/>
            <a:r>
              <a:rPr lang="en-US" sz="2000"/>
              <a:t>     - That we do not send some one in harm’s way but will send people from            </a:t>
            </a:r>
          </a:p>
          <a:p>
            <a:pPr marL="342900" indent="-342900"/>
            <a:r>
              <a:rPr lang="en-US" sz="2000"/>
              <a:t>       some where else.</a:t>
            </a:r>
          </a:p>
          <a:p>
            <a:pPr marL="342900" indent="-342900"/>
            <a:r>
              <a:rPr lang="en-US" sz="2000"/>
              <a:t>     - Manage customers that have lesser safety expectations, stop work, etc.</a:t>
            </a:r>
          </a:p>
          <a:p>
            <a:pPr marL="800100" lvl="1" indent="-342900"/>
            <a:endParaRPr lang="de-DE" sz="2000"/>
          </a:p>
          <a:p>
            <a:pPr marL="342900" indent="-342900"/>
            <a:r>
              <a:rPr lang="de-DE" sz="2000" b="1"/>
              <a:t>2. Communication</a:t>
            </a:r>
          </a:p>
          <a:p>
            <a:pPr marL="342900" indent="-342900"/>
            <a:r>
              <a:rPr lang="en-US" sz="2000"/>
              <a:t>     - How do we effectively communicate to promote safety among </a:t>
            </a:r>
          </a:p>
          <a:p>
            <a:pPr marL="342900" indent="-342900"/>
            <a:r>
              <a:rPr lang="en-US" sz="2000"/>
              <a:t>       our employees</a:t>
            </a:r>
            <a:endParaRPr lang="de-DE" sz="2000"/>
          </a:p>
          <a:p>
            <a:pPr marL="342900" indent="-342900">
              <a:buFontTx/>
              <a:buChar char="•"/>
            </a:pPr>
            <a:endParaRPr lang="de-DE" sz="2000"/>
          </a:p>
          <a:p>
            <a:pPr marL="342900" indent="-342900">
              <a:buFontTx/>
              <a:buChar char="•"/>
            </a:pPr>
            <a:endParaRPr lang="de-DE" sz="2000"/>
          </a:p>
          <a:p>
            <a:pPr marL="342900" indent="-342900"/>
            <a:endParaRPr lang="en-US" sz="2000"/>
          </a:p>
        </p:txBody>
      </p:sp>
      <p:sp>
        <p:nvSpPr>
          <p:cNvPr id="17410" name="Rectangle 6"/>
          <p:cNvSpPr>
            <a:spLocks noGrp="1" noChangeArrowheads="1"/>
          </p:cNvSpPr>
          <p:nvPr>
            <p:ph type="title"/>
          </p:nvPr>
        </p:nvSpPr>
        <p:spPr>
          <a:xfrm>
            <a:off x="395288" y="404813"/>
            <a:ext cx="7056437" cy="738187"/>
          </a:xfrm>
        </p:spPr>
        <p:txBody>
          <a:bodyPr/>
          <a:lstStyle/>
          <a:p>
            <a:pPr eaLnBrk="1" hangingPunct="1"/>
            <a:r>
              <a:rPr lang="de-DE" sz="2400" smtClean="0"/>
              <a:t>Agenda</a:t>
            </a:r>
          </a:p>
        </p:txBody>
      </p:sp>
      <p:sp>
        <p:nvSpPr>
          <p:cNvPr id="17411" name="Text Box 8"/>
          <p:cNvSpPr txBox="1">
            <a:spLocks noChangeArrowheads="1"/>
          </p:cNvSpPr>
          <p:nvPr/>
        </p:nvSpPr>
        <p:spPr bwMode="auto">
          <a:xfrm>
            <a:off x="827088" y="5084763"/>
            <a:ext cx="7489825" cy="365125"/>
          </a:xfrm>
          <a:prstGeom prst="rect">
            <a:avLst/>
          </a:prstGeom>
          <a:noFill/>
          <a:ln w="9525">
            <a:noFill/>
            <a:miter lim="800000"/>
            <a:headEnd/>
            <a:tailEnd/>
          </a:ln>
        </p:spPr>
        <p:txBody>
          <a:bodyPr lIns="0" tIns="0" rIns="0" bIns="0">
            <a:spAutoFit/>
          </a:bodyPr>
          <a:lstStyle/>
          <a:p>
            <a:pPr>
              <a:spcBef>
                <a:spcPct val="50000"/>
              </a:spcBef>
            </a:pPr>
            <a:r>
              <a:rPr lang="sv-SE" sz="2400"/>
              <a:t>…However… It begins at the top…</a:t>
            </a:r>
            <a:endParaRPr lang="en-US"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ChangeArrowheads="1"/>
          </p:cNvSpPr>
          <p:nvPr/>
        </p:nvSpPr>
        <p:spPr bwMode="auto">
          <a:xfrm>
            <a:off x="3779838" y="3644900"/>
            <a:ext cx="5040312" cy="2311400"/>
          </a:xfrm>
          <a:prstGeom prst="rect">
            <a:avLst/>
          </a:prstGeom>
          <a:noFill/>
          <a:ln w="9525" algn="ctr">
            <a:noFill/>
            <a:miter lim="800000"/>
            <a:headEnd/>
            <a:tailEnd/>
          </a:ln>
        </p:spPr>
        <p:txBody>
          <a:bodyPr lIns="0" tIns="0" rIns="0" bIns="0">
            <a:spAutoFit/>
          </a:bodyPr>
          <a:lstStyle/>
          <a:p>
            <a:pPr marL="381000" indent="-188913">
              <a:lnSpc>
                <a:spcPct val="90000"/>
              </a:lnSpc>
              <a:buClr>
                <a:schemeClr val="hlink"/>
              </a:buClr>
              <a:buFont typeface="Wingdings" pitchFamily="2" charset="2"/>
              <a:buChar char="§"/>
            </a:pPr>
            <a:r>
              <a:rPr lang="en-US" sz="1200"/>
              <a:t>Siemens has clearly stated HSE goals on different levels in organisation</a:t>
            </a:r>
          </a:p>
          <a:p>
            <a:pPr marL="381000" indent="-188913">
              <a:lnSpc>
                <a:spcPct val="90000"/>
              </a:lnSpc>
              <a:buClr>
                <a:schemeClr val="hlink"/>
              </a:buClr>
              <a:buFont typeface="Wingdings" pitchFamily="2" charset="2"/>
              <a:buNone/>
            </a:pPr>
            <a:endParaRPr lang="en-US" sz="1200"/>
          </a:p>
          <a:p>
            <a:pPr marL="381000" indent="-188913">
              <a:lnSpc>
                <a:spcPct val="90000"/>
              </a:lnSpc>
              <a:buClr>
                <a:schemeClr val="hlink"/>
              </a:buClr>
              <a:buFont typeface="Wingdings" pitchFamily="2" charset="2"/>
              <a:buChar char="§"/>
            </a:pPr>
            <a:r>
              <a:rPr lang="en-US" sz="1200"/>
              <a:t>No harm to people and minimize damage to environment. </a:t>
            </a:r>
          </a:p>
          <a:p>
            <a:pPr marL="381000" indent="-188913">
              <a:lnSpc>
                <a:spcPct val="90000"/>
              </a:lnSpc>
              <a:buClr>
                <a:schemeClr val="hlink"/>
              </a:buClr>
              <a:buFont typeface="Wingdings" pitchFamily="2" charset="2"/>
              <a:buNone/>
            </a:pPr>
            <a:endParaRPr lang="en-US" sz="1200"/>
          </a:p>
          <a:p>
            <a:pPr marL="381000" indent="-188913">
              <a:lnSpc>
                <a:spcPct val="90000"/>
              </a:lnSpc>
              <a:buClr>
                <a:schemeClr val="hlink"/>
              </a:buClr>
              <a:buFont typeface="Wingdings" pitchFamily="2" charset="2"/>
              <a:buChar char="§"/>
            </a:pPr>
            <a:r>
              <a:rPr lang="en-US" sz="1200"/>
              <a:t>Annual improvement targets are set for a range of lagging KPI’s: near misses, first aid cases, medical treatment cases, restricted work injuries, lost time cases and environmental events. </a:t>
            </a:r>
          </a:p>
          <a:p>
            <a:pPr marL="381000" indent="-188913">
              <a:lnSpc>
                <a:spcPct val="90000"/>
              </a:lnSpc>
              <a:buClr>
                <a:schemeClr val="hlink"/>
              </a:buClr>
              <a:buFont typeface="Wingdings" pitchFamily="2" charset="2"/>
              <a:buChar char="§"/>
            </a:pPr>
            <a:endParaRPr lang="en-US" sz="1200"/>
          </a:p>
          <a:p>
            <a:pPr marL="381000" indent="-188913">
              <a:lnSpc>
                <a:spcPct val="90000"/>
              </a:lnSpc>
              <a:buClr>
                <a:schemeClr val="hlink"/>
              </a:buClr>
              <a:buFont typeface="Wingdings" pitchFamily="2" charset="2"/>
              <a:buChar char="§"/>
            </a:pPr>
            <a:r>
              <a:rPr lang="en-US" sz="1200"/>
              <a:t>Siemens policy on accidents and losses is based on the principle of risk assessment That is hazard identification, assessment of risk, identification and implementation of control measures, maintain control measures, checking that workers understand the control measures, conducting re-assessments for continuous improvement.</a:t>
            </a:r>
            <a:r>
              <a:rPr lang="en-US"/>
              <a:t> </a:t>
            </a:r>
          </a:p>
        </p:txBody>
      </p:sp>
      <p:pic>
        <p:nvPicPr>
          <p:cNvPr id="751619" name="Picture 3"/>
          <p:cNvPicPr>
            <a:picLocks noChangeAspect="1" noChangeArrowheads="1"/>
          </p:cNvPicPr>
          <p:nvPr/>
        </p:nvPicPr>
        <p:blipFill>
          <a:blip r:embed="rId17"/>
          <a:srcRect/>
          <a:stretch>
            <a:fillRect/>
          </a:stretch>
        </p:blipFill>
        <p:spPr bwMode="auto">
          <a:xfrm>
            <a:off x="3779838" y="1341438"/>
            <a:ext cx="2447925" cy="1828800"/>
          </a:xfrm>
          <a:prstGeom prst="rect">
            <a:avLst/>
          </a:prstGeom>
          <a:noFill/>
          <a:ln w="9525" algn="ctr">
            <a:noFill/>
            <a:miter lim="800000"/>
            <a:headEnd/>
            <a:tailEnd/>
          </a:ln>
        </p:spPr>
      </p:pic>
      <p:graphicFrame>
        <p:nvGraphicFramePr>
          <p:cNvPr id="751620" name="Rectangle 4" hidden="1"/>
          <p:cNvGraphicFramePr>
            <a:graphicFrameLocks/>
          </p:cNvGraphicFramePr>
          <p:nvPr>
            <p:custDataLst>
              <p:tags r:id="rId2"/>
            </p:custDataLst>
          </p:nvPr>
        </p:nvGraphicFramePr>
        <p:xfrm>
          <a:off x="0" y="0"/>
          <a:ext cx="158750" cy="158750"/>
        </p:xfrm>
        <a:graphic>
          <a:graphicData uri="http://schemas.openxmlformats.org/presentationml/2006/ole">
            <p:oleObj spid="_x0000_s751620" name="think-cell Slide" r:id="rId18" imgW="0" imgH="0" progId="">
              <p:embed/>
            </p:oleObj>
          </a:graphicData>
        </a:graphic>
      </p:graphicFrame>
      <p:sp>
        <p:nvSpPr>
          <p:cNvPr id="751621" name="Line 5"/>
          <p:cNvSpPr>
            <a:spLocks noChangeShapeType="1"/>
          </p:cNvSpPr>
          <p:nvPr/>
        </p:nvSpPr>
        <p:spPr bwMode="auto">
          <a:xfrm>
            <a:off x="3779838" y="1700213"/>
            <a:ext cx="5040312" cy="0"/>
          </a:xfrm>
          <a:prstGeom prst="line">
            <a:avLst/>
          </a:prstGeom>
          <a:noFill/>
          <a:ln w="9525">
            <a:solidFill>
              <a:schemeClr val="tx2"/>
            </a:solidFill>
            <a:round/>
            <a:headEnd/>
            <a:tailEnd/>
          </a:ln>
        </p:spPr>
        <p:txBody>
          <a:bodyPr wrap="none" lIns="0" tIns="0" rIns="0" bIns="0" anchor="ctr"/>
          <a:lstStyle/>
          <a:p>
            <a:endParaRPr lang="en-US"/>
          </a:p>
        </p:txBody>
      </p:sp>
      <p:sp>
        <p:nvSpPr>
          <p:cNvPr id="751622" name="Line 6"/>
          <p:cNvSpPr>
            <a:spLocks noChangeShapeType="1"/>
          </p:cNvSpPr>
          <p:nvPr/>
        </p:nvSpPr>
        <p:spPr bwMode="auto">
          <a:xfrm>
            <a:off x="3276600" y="2492375"/>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51623" name="Line 7"/>
          <p:cNvSpPr>
            <a:spLocks noChangeShapeType="1"/>
          </p:cNvSpPr>
          <p:nvPr/>
        </p:nvSpPr>
        <p:spPr bwMode="auto">
          <a:xfrm>
            <a:off x="3779838" y="2492375"/>
            <a:ext cx="0" cy="3457575"/>
          </a:xfrm>
          <a:prstGeom prst="line">
            <a:avLst/>
          </a:prstGeom>
          <a:noFill/>
          <a:ln w="9525">
            <a:solidFill>
              <a:schemeClr val="tx2"/>
            </a:solidFill>
            <a:round/>
            <a:headEnd/>
            <a:tailEnd/>
          </a:ln>
        </p:spPr>
        <p:txBody>
          <a:bodyPr wrap="none" lIns="0" tIns="0" rIns="0" bIns="0" anchor="ctr"/>
          <a:lstStyle/>
          <a:p>
            <a:endParaRPr lang="en-US"/>
          </a:p>
        </p:txBody>
      </p:sp>
      <p:sp>
        <p:nvSpPr>
          <p:cNvPr id="751624" name="Line 8"/>
          <p:cNvSpPr>
            <a:spLocks noChangeShapeType="1"/>
          </p:cNvSpPr>
          <p:nvPr/>
        </p:nvSpPr>
        <p:spPr bwMode="auto">
          <a:xfrm flipV="1">
            <a:off x="3779838" y="5949950"/>
            <a:ext cx="5038725" cy="1588"/>
          </a:xfrm>
          <a:prstGeom prst="line">
            <a:avLst/>
          </a:prstGeom>
          <a:noFill/>
          <a:ln w="9525">
            <a:solidFill>
              <a:schemeClr val="tx2"/>
            </a:solidFill>
            <a:round/>
            <a:headEnd/>
            <a:tailEnd/>
          </a:ln>
        </p:spPr>
        <p:txBody>
          <a:bodyPr wrap="none" lIns="0" tIns="0" rIns="0" bIns="0" anchor="ctr"/>
          <a:lstStyle/>
          <a:p>
            <a:endParaRPr lang="en-US"/>
          </a:p>
        </p:txBody>
      </p:sp>
      <p:sp>
        <p:nvSpPr>
          <p:cNvPr id="751625" name="Line 9"/>
          <p:cNvSpPr>
            <a:spLocks noChangeShapeType="1"/>
          </p:cNvSpPr>
          <p:nvPr/>
        </p:nvSpPr>
        <p:spPr bwMode="auto">
          <a:xfrm flipV="1">
            <a:off x="8820150" y="2133600"/>
            <a:ext cx="0" cy="3816350"/>
          </a:xfrm>
          <a:prstGeom prst="line">
            <a:avLst/>
          </a:prstGeom>
          <a:noFill/>
          <a:ln w="9525">
            <a:solidFill>
              <a:schemeClr val="tx2"/>
            </a:solidFill>
            <a:round/>
            <a:headEnd/>
            <a:tailEnd/>
          </a:ln>
        </p:spPr>
        <p:txBody>
          <a:bodyPr wrap="none" lIns="0" tIns="0" rIns="0" bIns="0" anchor="ctr"/>
          <a:lstStyle/>
          <a:p>
            <a:endParaRPr lang="en-US"/>
          </a:p>
        </p:txBody>
      </p:sp>
      <p:sp>
        <p:nvSpPr>
          <p:cNvPr id="751628" name="Rectangle 10"/>
          <p:cNvSpPr>
            <a:spLocks noChangeArrowheads="1"/>
          </p:cNvSpPr>
          <p:nvPr>
            <p:custDataLst>
              <p:tags r:id="rId3"/>
            </p:custDataLst>
          </p:nvPr>
        </p:nvSpPr>
        <p:spPr bwMode="auto">
          <a:xfrm>
            <a:off x="323850" y="1268413"/>
            <a:ext cx="2952750" cy="360362"/>
          </a:xfrm>
          <a:prstGeom prst="rect">
            <a:avLst/>
          </a:prstGeom>
          <a:solidFill>
            <a:srgbClr val="3366AA"/>
          </a:solidFill>
          <a:ln w="9525" algn="ctr">
            <a:noFill/>
            <a:miter lim="800000"/>
            <a:headEnd/>
            <a:tailEnd/>
          </a:ln>
        </p:spPr>
        <p:txBody>
          <a:bodyPr lIns="72000" tIns="72000" rIns="72000" bIns="72000" anchor="ctr"/>
          <a:lstStyle/>
          <a:p>
            <a:pPr indent="271463">
              <a:buFont typeface="Wingdings" pitchFamily="2" charset="2"/>
              <a:buNone/>
            </a:pPr>
            <a:r>
              <a:rPr lang="en-US" sz="1800" b="1">
                <a:solidFill>
                  <a:schemeClr val="bg2"/>
                </a:solidFill>
              </a:rPr>
              <a:t>Overview</a:t>
            </a:r>
          </a:p>
        </p:txBody>
      </p:sp>
      <p:sp>
        <p:nvSpPr>
          <p:cNvPr id="751629" name="Rectangle 11"/>
          <p:cNvSpPr>
            <a:spLocks noChangeArrowheads="1"/>
          </p:cNvSpPr>
          <p:nvPr>
            <p:custDataLst>
              <p:tags r:id="rId4"/>
            </p:custDataLst>
          </p:nvPr>
        </p:nvSpPr>
        <p:spPr bwMode="auto">
          <a:xfrm>
            <a:off x="323850" y="17002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Leadership and commitment</a:t>
            </a:r>
            <a:endParaRPr lang="en-US" sz="1400" b="1"/>
          </a:p>
        </p:txBody>
      </p:sp>
      <p:sp>
        <p:nvSpPr>
          <p:cNvPr id="2" name="Rectangle 12"/>
          <p:cNvSpPr>
            <a:spLocks noChangeArrowheads="1"/>
          </p:cNvSpPr>
          <p:nvPr>
            <p:custDataLst>
              <p:tags r:id="rId5"/>
            </p:custDataLst>
          </p:nvPr>
        </p:nvSpPr>
        <p:spPr bwMode="auto">
          <a:xfrm>
            <a:off x="323850" y="21320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Policy and Objectives</a:t>
            </a:r>
            <a:endParaRPr lang="en-US" sz="1400" b="1"/>
          </a:p>
        </p:txBody>
      </p:sp>
      <p:sp>
        <p:nvSpPr>
          <p:cNvPr id="751631" name="Rectangle 13"/>
          <p:cNvSpPr>
            <a:spLocks noChangeArrowheads="1"/>
          </p:cNvSpPr>
          <p:nvPr>
            <p:custDataLst>
              <p:tags r:id="rId6"/>
            </p:custDataLst>
          </p:nvPr>
        </p:nvSpPr>
        <p:spPr bwMode="auto">
          <a:xfrm>
            <a:off x="323850" y="25638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Management System</a:t>
            </a:r>
            <a:endParaRPr lang="en-US" sz="1400" b="1"/>
          </a:p>
        </p:txBody>
      </p:sp>
      <p:sp>
        <p:nvSpPr>
          <p:cNvPr id="751632" name="Rectangle 14"/>
          <p:cNvSpPr>
            <a:spLocks noChangeArrowheads="1"/>
          </p:cNvSpPr>
          <p:nvPr>
            <p:custDataLst>
              <p:tags r:id="rId7"/>
            </p:custDataLst>
          </p:nvPr>
        </p:nvSpPr>
        <p:spPr bwMode="auto">
          <a:xfrm>
            <a:off x="323850" y="29956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Occupational Health</a:t>
            </a:r>
            <a:endParaRPr lang="en-US" sz="1400" b="1"/>
          </a:p>
        </p:txBody>
      </p:sp>
      <p:sp>
        <p:nvSpPr>
          <p:cNvPr id="751633" name="Rectangle 15"/>
          <p:cNvSpPr>
            <a:spLocks noChangeArrowheads="1"/>
          </p:cNvSpPr>
          <p:nvPr>
            <p:custDataLst>
              <p:tags r:id="rId8"/>
            </p:custDataLst>
          </p:nvPr>
        </p:nvSpPr>
        <p:spPr bwMode="auto">
          <a:xfrm>
            <a:off x="323850" y="34274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Risk Management</a:t>
            </a:r>
            <a:endParaRPr lang="en-US" sz="1400" b="1"/>
          </a:p>
        </p:txBody>
      </p:sp>
      <p:sp>
        <p:nvSpPr>
          <p:cNvPr id="751634" name="Rectangle 16"/>
          <p:cNvSpPr>
            <a:spLocks noChangeArrowheads="1"/>
          </p:cNvSpPr>
          <p:nvPr>
            <p:custDataLst>
              <p:tags r:id="rId9"/>
            </p:custDataLst>
          </p:nvPr>
        </p:nvSpPr>
        <p:spPr bwMode="auto">
          <a:xfrm>
            <a:off x="323850" y="51562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Audit &amp; Review</a:t>
            </a:r>
            <a:endParaRPr lang="en-US" sz="1400" b="1"/>
          </a:p>
        </p:txBody>
      </p:sp>
      <p:sp>
        <p:nvSpPr>
          <p:cNvPr id="751635" name="Rectangle 17"/>
          <p:cNvSpPr>
            <a:spLocks noChangeArrowheads="1"/>
          </p:cNvSpPr>
          <p:nvPr>
            <p:custDataLst>
              <p:tags r:id="rId10"/>
            </p:custDataLst>
          </p:nvPr>
        </p:nvSpPr>
        <p:spPr bwMode="auto">
          <a:xfrm>
            <a:off x="323850" y="55880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Communication</a:t>
            </a:r>
            <a:endParaRPr lang="en-US" sz="1400" b="1"/>
          </a:p>
        </p:txBody>
      </p:sp>
      <p:sp>
        <p:nvSpPr>
          <p:cNvPr id="751636" name="Rectangle 18"/>
          <p:cNvSpPr>
            <a:spLocks noChangeArrowheads="1"/>
          </p:cNvSpPr>
          <p:nvPr>
            <p:custDataLst>
              <p:tags r:id="rId11"/>
            </p:custDataLst>
          </p:nvPr>
        </p:nvSpPr>
        <p:spPr bwMode="auto">
          <a:xfrm>
            <a:off x="323850" y="6021388"/>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Equip. Control and Maint.</a:t>
            </a:r>
            <a:endParaRPr lang="en-US" sz="1400" b="1"/>
          </a:p>
        </p:txBody>
      </p:sp>
      <p:pic>
        <p:nvPicPr>
          <p:cNvPr id="3" name="Picture 19"/>
          <p:cNvPicPr>
            <a:picLocks noChangeAspect="1" noChangeArrowheads="1"/>
          </p:cNvPicPr>
          <p:nvPr/>
        </p:nvPicPr>
        <p:blipFill>
          <a:blip r:embed="rId19"/>
          <a:srcRect/>
          <a:stretch>
            <a:fillRect/>
          </a:stretch>
        </p:blipFill>
        <p:spPr bwMode="auto">
          <a:xfrm>
            <a:off x="7308850" y="1268413"/>
            <a:ext cx="1627188" cy="2305050"/>
          </a:xfrm>
          <a:prstGeom prst="rect">
            <a:avLst/>
          </a:prstGeom>
          <a:noFill/>
          <a:ln w="9525" algn="ctr">
            <a:noFill/>
            <a:miter lim="800000"/>
            <a:headEnd/>
            <a:tailEnd/>
          </a:ln>
        </p:spPr>
      </p:pic>
      <p:sp>
        <p:nvSpPr>
          <p:cNvPr id="751638" name="Rectangle 20"/>
          <p:cNvSpPr>
            <a:spLocks noChangeArrowheads="1"/>
          </p:cNvSpPr>
          <p:nvPr>
            <p:custDataLst>
              <p:tags r:id="rId12"/>
            </p:custDataLst>
          </p:nvPr>
        </p:nvSpPr>
        <p:spPr bwMode="auto">
          <a:xfrm>
            <a:off x="323850" y="47244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Reporting &amp; Monitoring</a:t>
            </a:r>
            <a:endParaRPr lang="en-US" sz="1400" b="1"/>
          </a:p>
        </p:txBody>
      </p:sp>
      <p:sp>
        <p:nvSpPr>
          <p:cNvPr id="751639" name="Rectangle 21"/>
          <p:cNvSpPr>
            <a:spLocks noChangeArrowheads="1"/>
          </p:cNvSpPr>
          <p:nvPr>
            <p:custDataLst>
              <p:tags r:id="rId13"/>
            </p:custDataLst>
          </p:nvPr>
        </p:nvSpPr>
        <p:spPr bwMode="auto">
          <a:xfrm>
            <a:off x="323850" y="42926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Planning</a:t>
            </a:r>
            <a:endParaRPr lang="en-US" sz="1400" b="1"/>
          </a:p>
        </p:txBody>
      </p:sp>
      <p:sp>
        <p:nvSpPr>
          <p:cNvPr id="751640" name="Rectangle 22"/>
          <p:cNvSpPr>
            <a:spLocks noChangeArrowheads="1"/>
          </p:cNvSpPr>
          <p:nvPr>
            <p:custDataLst>
              <p:tags r:id="rId14"/>
            </p:custDataLst>
          </p:nvPr>
        </p:nvSpPr>
        <p:spPr bwMode="auto">
          <a:xfrm>
            <a:off x="323850" y="38608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Training</a:t>
            </a:r>
            <a:endParaRPr lang="en-US" sz="1400" b="1"/>
          </a:p>
        </p:txBody>
      </p:sp>
      <p:pic>
        <p:nvPicPr>
          <p:cNvPr id="751641" name="Picture 23"/>
          <p:cNvPicPr>
            <a:picLocks noChangeAspect="1" noChangeArrowheads="1"/>
          </p:cNvPicPr>
          <p:nvPr/>
        </p:nvPicPr>
        <p:blipFill>
          <a:blip r:embed="rId20"/>
          <a:srcRect/>
          <a:stretch>
            <a:fillRect/>
          </a:stretch>
        </p:blipFill>
        <p:spPr bwMode="auto">
          <a:xfrm>
            <a:off x="323850" y="333375"/>
            <a:ext cx="1152525" cy="863600"/>
          </a:xfrm>
          <a:prstGeom prst="rect">
            <a:avLst/>
          </a:prstGeom>
          <a:noFill/>
          <a:ln w="9525" algn="ctr">
            <a:noFill/>
            <a:miter lim="800000"/>
            <a:headEnd/>
            <a:tailEnd/>
          </a:ln>
        </p:spPr>
      </p:pic>
      <p:sp>
        <p:nvSpPr>
          <p:cNvPr id="4" name="Line 24"/>
          <p:cNvSpPr>
            <a:spLocks noChangeShapeType="1"/>
          </p:cNvSpPr>
          <p:nvPr/>
        </p:nvSpPr>
        <p:spPr bwMode="auto">
          <a:xfrm>
            <a:off x="3779838" y="1700213"/>
            <a:ext cx="0" cy="433387"/>
          </a:xfrm>
          <a:prstGeom prst="line">
            <a:avLst/>
          </a:prstGeom>
          <a:noFill/>
          <a:ln w="9525">
            <a:solidFill>
              <a:schemeClr val="tx2"/>
            </a:solidFill>
            <a:round/>
            <a:headEnd/>
            <a:tailEnd/>
          </a:ln>
        </p:spPr>
        <p:txBody>
          <a:bodyPr wrap="none" lIns="0" tIns="0" rIns="0" bIns="0" anchor="ctr"/>
          <a:lstStyle/>
          <a:p>
            <a:endParaRPr lang="en-US"/>
          </a:p>
        </p:txBody>
      </p:sp>
      <p:sp>
        <p:nvSpPr>
          <p:cNvPr id="5" name="Line 25"/>
          <p:cNvSpPr>
            <a:spLocks noChangeShapeType="1"/>
          </p:cNvSpPr>
          <p:nvPr/>
        </p:nvSpPr>
        <p:spPr bwMode="auto">
          <a:xfrm>
            <a:off x="3276600" y="2133600"/>
            <a:ext cx="503238" cy="0"/>
          </a:xfrm>
          <a:prstGeom prst="line">
            <a:avLst/>
          </a:prstGeom>
          <a:noFill/>
          <a:ln w="9525">
            <a:solidFill>
              <a:schemeClr val="tx2"/>
            </a:solidFill>
            <a:round/>
            <a:headEnd/>
            <a:tailEnd/>
          </a:ln>
        </p:spPr>
        <p:txBody>
          <a:bodyPr wrap="none" lIns="0" tIns="0" rIns="0" bIns="0" anchor="ctr"/>
          <a:lstStyle/>
          <a:p>
            <a:endParaRPr lang="en-US"/>
          </a:p>
        </p:txBody>
      </p:sp>
      <p:sp>
        <p:nvSpPr>
          <p:cNvPr id="751644" name="Rectangle 26"/>
          <p:cNvSpPr>
            <a:spLocks noChangeArrowheads="1"/>
          </p:cNvSpPr>
          <p:nvPr/>
        </p:nvSpPr>
        <p:spPr bwMode="auto">
          <a:xfrm>
            <a:off x="2268538" y="260350"/>
            <a:ext cx="4537075" cy="808038"/>
          </a:xfrm>
          <a:prstGeom prst="rect">
            <a:avLst/>
          </a:prstGeom>
          <a:noFill/>
          <a:ln w="9525">
            <a:noFill/>
            <a:miter lim="800000"/>
            <a:headEnd/>
            <a:tailEnd/>
          </a:ln>
        </p:spPr>
        <p:txBody>
          <a:bodyPr lIns="0" tIns="0" rIns="0" bIns="0" anchor="b"/>
          <a:lstStyle/>
          <a:p>
            <a:pPr algn="ctr">
              <a:lnSpc>
                <a:spcPts val="2400"/>
              </a:lnSpc>
            </a:pPr>
            <a:r>
              <a:rPr lang="en-US" sz="2800" b="1"/>
              <a:t>Our EHS affaires</a:t>
            </a:r>
            <a:r>
              <a:rPr lang="en-US" sz="2400" b="1"/>
              <a:t> </a:t>
            </a:r>
            <a:br>
              <a:rPr lang="en-US" sz="2400" b="1"/>
            </a:br>
            <a:r>
              <a:rPr lang="en-US" sz="2000" b="1"/>
              <a:t>…from an audit perspective…</a:t>
            </a:r>
          </a:p>
        </p:txBody>
      </p:sp>
      <p:pic>
        <p:nvPicPr>
          <p:cNvPr id="751643" name="Picture 27">
            <a:hlinkClick r:id="rId21" action="ppaction://hlinkpres?slideindex=1&amp;slidetitle="/>
          </p:cNvPr>
          <p:cNvPicPr>
            <a:picLocks noChangeAspect="1" noChangeArrowheads="1"/>
          </p:cNvPicPr>
          <p:nvPr/>
        </p:nvPicPr>
        <p:blipFill>
          <a:blip r:embed="rId22"/>
          <a:srcRect/>
          <a:stretch>
            <a:fillRect/>
          </a:stretch>
        </p:blipFill>
        <p:spPr bwMode="auto">
          <a:xfrm>
            <a:off x="4787900" y="3068638"/>
            <a:ext cx="2663825" cy="3527425"/>
          </a:xfrm>
          <a:prstGeom prst="rect">
            <a:avLst/>
          </a:prstGeom>
          <a:noFill/>
          <a:ln w="9525" algn="ctr">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FFFF66"/>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par>
                                <p:cTn id="9" presetID="2" presetClass="entr" presetSubtype="8" fill="hold" grpId="0" nodeType="withEffect">
                                  <p:stCondLst>
                                    <p:cond delay="0"/>
                                  </p:stCondLst>
                                  <p:childTnLst>
                                    <p:set>
                                      <p:cBhvr>
                                        <p:cTn id="10" dur="1" fill="hold">
                                          <p:stCondLst>
                                            <p:cond delay="0"/>
                                          </p:stCondLst>
                                        </p:cTn>
                                        <p:tgtEl>
                                          <p:spTgt spid="751621"/>
                                        </p:tgtEl>
                                        <p:attrNameLst>
                                          <p:attrName>style.visibility</p:attrName>
                                        </p:attrNameLst>
                                      </p:cBhvr>
                                      <p:to>
                                        <p:strVal val="visible"/>
                                      </p:to>
                                    </p:set>
                                    <p:anim calcmode="lin" valueType="num">
                                      <p:cBhvr additive="base">
                                        <p:cTn id="11" dur="1000" fill="hold"/>
                                        <p:tgtEl>
                                          <p:spTgt spid="751621"/>
                                        </p:tgtEl>
                                        <p:attrNameLst>
                                          <p:attrName>ppt_x</p:attrName>
                                        </p:attrNameLst>
                                      </p:cBhvr>
                                      <p:tavLst>
                                        <p:tav tm="0">
                                          <p:val>
                                            <p:strVal val="0-#ppt_w/2"/>
                                          </p:val>
                                        </p:tav>
                                        <p:tav tm="100000">
                                          <p:val>
                                            <p:strVal val="#ppt_x"/>
                                          </p:val>
                                        </p:tav>
                                      </p:tavLst>
                                    </p:anim>
                                    <p:anim calcmode="lin" valueType="num">
                                      <p:cBhvr additive="base">
                                        <p:cTn id="12" dur="1000" fill="hold"/>
                                        <p:tgtEl>
                                          <p:spTgt spid="75162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51622"/>
                                        </p:tgtEl>
                                        <p:attrNameLst>
                                          <p:attrName>style.visibility</p:attrName>
                                        </p:attrNameLst>
                                      </p:cBhvr>
                                      <p:to>
                                        <p:strVal val="visible"/>
                                      </p:to>
                                    </p:set>
                                    <p:anim calcmode="lin" valueType="num">
                                      <p:cBhvr additive="base">
                                        <p:cTn id="15" dur="1000" fill="hold"/>
                                        <p:tgtEl>
                                          <p:spTgt spid="751622"/>
                                        </p:tgtEl>
                                        <p:attrNameLst>
                                          <p:attrName>ppt_x</p:attrName>
                                        </p:attrNameLst>
                                      </p:cBhvr>
                                      <p:tavLst>
                                        <p:tav tm="0">
                                          <p:val>
                                            <p:strVal val="0-#ppt_w/2"/>
                                          </p:val>
                                        </p:tav>
                                        <p:tav tm="100000">
                                          <p:val>
                                            <p:strVal val="#ppt_x"/>
                                          </p:val>
                                        </p:tav>
                                      </p:tavLst>
                                    </p:anim>
                                    <p:anim calcmode="lin" valueType="num">
                                      <p:cBhvr additive="base">
                                        <p:cTn id="16" dur="1000" fill="hold"/>
                                        <p:tgtEl>
                                          <p:spTgt spid="75162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51623"/>
                                        </p:tgtEl>
                                        <p:attrNameLst>
                                          <p:attrName>style.visibility</p:attrName>
                                        </p:attrNameLst>
                                      </p:cBhvr>
                                      <p:to>
                                        <p:strVal val="visible"/>
                                      </p:to>
                                    </p:set>
                                    <p:anim calcmode="lin" valueType="num">
                                      <p:cBhvr additive="base">
                                        <p:cTn id="19" dur="1000" fill="hold"/>
                                        <p:tgtEl>
                                          <p:spTgt spid="751623"/>
                                        </p:tgtEl>
                                        <p:attrNameLst>
                                          <p:attrName>ppt_x</p:attrName>
                                        </p:attrNameLst>
                                      </p:cBhvr>
                                      <p:tavLst>
                                        <p:tav tm="0">
                                          <p:val>
                                            <p:strVal val="0-#ppt_w/2"/>
                                          </p:val>
                                        </p:tav>
                                        <p:tav tm="100000">
                                          <p:val>
                                            <p:strVal val="#ppt_x"/>
                                          </p:val>
                                        </p:tav>
                                      </p:tavLst>
                                    </p:anim>
                                    <p:anim calcmode="lin" valueType="num">
                                      <p:cBhvr additive="base">
                                        <p:cTn id="20" dur="1000" fill="hold"/>
                                        <p:tgtEl>
                                          <p:spTgt spid="751623"/>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51624"/>
                                        </p:tgtEl>
                                        <p:attrNameLst>
                                          <p:attrName>style.visibility</p:attrName>
                                        </p:attrNameLst>
                                      </p:cBhvr>
                                      <p:to>
                                        <p:strVal val="visible"/>
                                      </p:to>
                                    </p:set>
                                    <p:anim calcmode="lin" valueType="num">
                                      <p:cBhvr additive="base">
                                        <p:cTn id="23" dur="1000" fill="hold"/>
                                        <p:tgtEl>
                                          <p:spTgt spid="751624"/>
                                        </p:tgtEl>
                                        <p:attrNameLst>
                                          <p:attrName>ppt_x</p:attrName>
                                        </p:attrNameLst>
                                      </p:cBhvr>
                                      <p:tavLst>
                                        <p:tav tm="0">
                                          <p:val>
                                            <p:strVal val="0-#ppt_w/2"/>
                                          </p:val>
                                        </p:tav>
                                        <p:tav tm="100000">
                                          <p:val>
                                            <p:strVal val="#ppt_x"/>
                                          </p:val>
                                        </p:tav>
                                      </p:tavLst>
                                    </p:anim>
                                    <p:anim calcmode="lin" valueType="num">
                                      <p:cBhvr additive="base">
                                        <p:cTn id="24" dur="1000" fill="hold"/>
                                        <p:tgtEl>
                                          <p:spTgt spid="751624"/>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51625"/>
                                        </p:tgtEl>
                                        <p:attrNameLst>
                                          <p:attrName>style.visibility</p:attrName>
                                        </p:attrNameLst>
                                      </p:cBhvr>
                                      <p:to>
                                        <p:strVal val="visible"/>
                                      </p:to>
                                    </p:set>
                                    <p:anim calcmode="lin" valueType="num">
                                      <p:cBhvr additive="base">
                                        <p:cTn id="27" dur="1000" fill="hold"/>
                                        <p:tgtEl>
                                          <p:spTgt spid="751625"/>
                                        </p:tgtEl>
                                        <p:attrNameLst>
                                          <p:attrName>ppt_x</p:attrName>
                                        </p:attrNameLst>
                                      </p:cBhvr>
                                      <p:tavLst>
                                        <p:tav tm="0">
                                          <p:val>
                                            <p:strVal val="0-#ppt_w/2"/>
                                          </p:val>
                                        </p:tav>
                                        <p:tav tm="100000">
                                          <p:val>
                                            <p:strVal val="#ppt_x"/>
                                          </p:val>
                                        </p:tav>
                                      </p:tavLst>
                                    </p:anim>
                                    <p:anim calcmode="lin" valueType="num">
                                      <p:cBhvr additive="base">
                                        <p:cTn id="28" dur="1000" fill="hold"/>
                                        <p:tgtEl>
                                          <p:spTgt spid="751625"/>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1000" fill="hold"/>
                                        <p:tgtEl>
                                          <p:spTgt spid="4"/>
                                        </p:tgtEl>
                                        <p:attrNameLst>
                                          <p:attrName>ppt_x</p:attrName>
                                        </p:attrNameLst>
                                      </p:cBhvr>
                                      <p:tavLst>
                                        <p:tav tm="0">
                                          <p:val>
                                            <p:strVal val="0-#ppt_w/2"/>
                                          </p:val>
                                        </p:tav>
                                        <p:tav tm="100000">
                                          <p:val>
                                            <p:strVal val="#ppt_x"/>
                                          </p:val>
                                        </p:tav>
                                      </p:tavLst>
                                    </p:anim>
                                    <p:anim calcmode="lin" valueType="num">
                                      <p:cBhvr additive="base">
                                        <p:cTn id="32" dur="1000" fill="hold"/>
                                        <p:tgtEl>
                                          <p:spTgt spid="4"/>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1000" fill="hold"/>
                                        <p:tgtEl>
                                          <p:spTgt spid="5"/>
                                        </p:tgtEl>
                                        <p:attrNameLst>
                                          <p:attrName>ppt_x</p:attrName>
                                        </p:attrNameLst>
                                      </p:cBhvr>
                                      <p:tavLst>
                                        <p:tav tm="0">
                                          <p:val>
                                            <p:strVal val="0-#ppt_w/2"/>
                                          </p:val>
                                        </p:tav>
                                        <p:tav tm="100000">
                                          <p:val>
                                            <p:strVal val="#ppt_x"/>
                                          </p:val>
                                        </p:tav>
                                      </p:tavLst>
                                    </p:anim>
                                    <p:anim calcmode="lin" valueType="num">
                                      <p:cBhvr additive="base">
                                        <p:cTn id="36"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1000" fill="hold"/>
                                        <p:tgtEl>
                                          <p:spTgt spid="3"/>
                                        </p:tgtEl>
                                        <p:attrNameLst>
                                          <p:attrName>ppt_x</p:attrName>
                                        </p:attrNameLst>
                                      </p:cBhvr>
                                      <p:tavLst>
                                        <p:tav tm="0">
                                          <p:val>
                                            <p:strVal val="0-#ppt_w/2"/>
                                          </p:val>
                                        </p:tav>
                                        <p:tav tm="100000">
                                          <p:val>
                                            <p:strVal val="#ppt_x"/>
                                          </p:val>
                                        </p:tav>
                                      </p:tavLst>
                                    </p:anim>
                                    <p:anim calcmode="lin" valueType="num">
                                      <p:cBhvr additive="base">
                                        <p:cTn id="42" dur="1000" fill="hold"/>
                                        <p:tgtEl>
                                          <p:spTgt spid="3"/>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751619"/>
                                        </p:tgtEl>
                                        <p:attrNameLst>
                                          <p:attrName>style.visibility</p:attrName>
                                        </p:attrNameLst>
                                      </p:cBhvr>
                                      <p:to>
                                        <p:strVal val="visible"/>
                                      </p:to>
                                    </p:set>
                                    <p:anim calcmode="lin" valueType="num">
                                      <p:cBhvr additive="base">
                                        <p:cTn id="45" dur="1000" fill="hold"/>
                                        <p:tgtEl>
                                          <p:spTgt spid="751619"/>
                                        </p:tgtEl>
                                        <p:attrNameLst>
                                          <p:attrName>ppt_x</p:attrName>
                                        </p:attrNameLst>
                                      </p:cBhvr>
                                      <p:tavLst>
                                        <p:tav tm="0">
                                          <p:val>
                                            <p:strVal val="0-#ppt_w/2"/>
                                          </p:val>
                                        </p:tav>
                                        <p:tav tm="100000">
                                          <p:val>
                                            <p:strVal val="#ppt_x"/>
                                          </p:val>
                                        </p:tav>
                                      </p:tavLst>
                                    </p:anim>
                                    <p:anim calcmode="lin" valueType="num">
                                      <p:cBhvr additive="base">
                                        <p:cTn id="46" dur="1000" fill="hold"/>
                                        <p:tgtEl>
                                          <p:spTgt spid="751619"/>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751618">
                                            <p:txEl>
                                              <p:pRg st="0" end="0"/>
                                            </p:txEl>
                                          </p:spTgt>
                                        </p:tgtEl>
                                        <p:attrNameLst>
                                          <p:attrName>style.visibility</p:attrName>
                                        </p:attrNameLst>
                                      </p:cBhvr>
                                      <p:to>
                                        <p:strVal val="visible"/>
                                      </p:to>
                                    </p:set>
                                    <p:anim calcmode="lin" valueType="num">
                                      <p:cBhvr additive="base">
                                        <p:cTn id="51" dur="1000" fill="hold"/>
                                        <p:tgtEl>
                                          <p:spTgt spid="751618">
                                            <p:txEl>
                                              <p:pRg st="0" end="0"/>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7516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751618">
                                            <p:txEl>
                                              <p:pRg st="2" end="2"/>
                                            </p:txEl>
                                          </p:spTgt>
                                        </p:tgtEl>
                                        <p:attrNameLst>
                                          <p:attrName>style.visibility</p:attrName>
                                        </p:attrNameLst>
                                      </p:cBhvr>
                                      <p:to>
                                        <p:strVal val="visible"/>
                                      </p:to>
                                    </p:set>
                                    <p:anim calcmode="lin" valueType="num">
                                      <p:cBhvr additive="base">
                                        <p:cTn id="57" dur="1000" fill="hold"/>
                                        <p:tgtEl>
                                          <p:spTgt spid="751618">
                                            <p:txEl>
                                              <p:pRg st="2" end="2"/>
                                            </p:txEl>
                                          </p:spTgt>
                                        </p:tgtEl>
                                        <p:attrNameLst>
                                          <p:attrName>ppt_x</p:attrName>
                                        </p:attrNameLst>
                                      </p:cBhvr>
                                      <p:tavLst>
                                        <p:tav tm="0">
                                          <p:val>
                                            <p:strVal val="#ppt_x"/>
                                          </p:val>
                                        </p:tav>
                                        <p:tav tm="100000">
                                          <p:val>
                                            <p:strVal val="#ppt_x"/>
                                          </p:val>
                                        </p:tav>
                                      </p:tavLst>
                                    </p:anim>
                                    <p:anim calcmode="lin" valueType="num">
                                      <p:cBhvr additive="base">
                                        <p:cTn id="58" dur="1000" fill="hold"/>
                                        <p:tgtEl>
                                          <p:spTgt spid="7516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751618">
                                            <p:txEl>
                                              <p:pRg st="4" end="4"/>
                                            </p:txEl>
                                          </p:spTgt>
                                        </p:tgtEl>
                                        <p:attrNameLst>
                                          <p:attrName>style.visibility</p:attrName>
                                        </p:attrNameLst>
                                      </p:cBhvr>
                                      <p:to>
                                        <p:strVal val="visible"/>
                                      </p:to>
                                    </p:set>
                                    <p:anim calcmode="lin" valueType="num">
                                      <p:cBhvr additive="base">
                                        <p:cTn id="63" dur="1000" fill="hold"/>
                                        <p:tgtEl>
                                          <p:spTgt spid="751618">
                                            <p:txEl>
                                              <p:pRg st="4" end="4"/>
                                            </p:txEl>
                                          </p:spTgt>
                                        </p:tgtEl>
                                        <p:attrNameLst>
                                          <p:attrName>ppt_x</p:attrName>
                                        </p:attrNameLst>
                                      </p:cBhvr>
                                      <p:tavLst>
                                        <p:tav tm="0">
                                          <p:val>
                                            <p:strVal val="#ppt_x"/>
                                          </p:val>
                                        </p:tav>
                                        <p:tav tm="100000">
                                          <p:val>
                                            <p:strVal val="#ppt_x"/>
                                          </p:val>
                                        </p:tav>
                                      </p:tavLst>
                                    </p:anim>
                                    <p:anim calcmode="lin" valueType="num">
                                      <p:cBhvr additive="base">
                                        <p:cTn id="64" dur="1000" fill="hold"/>
                                        <p:tgtEl>
                                          <p:spTgt spid="7516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751618">
                                            <p:txEl>
                                              <p:pRg st="6" end="6"/>
                                            </p:txEl>
                                          </p:spTgt>
                                        </p:tgtEl>
                                        <p:attrNameLst>
                                          <p:attrName>style.visibility</p:attrName>
                                        </p:attrNameLst>
                                      </p:cBhvr>
                                      <p:to>
                                        <p:strVal val="visible"/>
                                      </p:to>
                                    </p:set>
                                    <p:anim calcmode="lin" valueType="num">
                                      <p:cBhvr additive="base">
                                        <p:cTn id="69" dur="1000" fill="hold"/>
                                        <p:tgtEl>
                                          <p:spTgt spid="751618">
                                            <p:txEl>
                                              <p:pRg st="6" end="6"/>
                                            </p:txEl>
                                          </p:spTgt>
                                        </p:tgtEl>
                                        <p:attrNameLst>
                                          <p:attrName>ppt_x</p:attrName>
                                        </p:attrNameLst>
                                      </p:cBhvr>
                                      <p:tavLst>
                                        <p:tav tm="0">
                                          <p:val>
                                            <p:strVal val="#ppt_x"/>
                                          </p:val>
                                        </p:tav>
                                        <p:tav tm="100000">
                                          <p:val>
                                            <p:strVal val="#ppt_x"/>
                                          </p:val>
                                        </p:tav>
                                      </p:tavLst>
                                    </p:anim>
                                    <p:anim calcmode="lin" valueType="num">
                                      <p:cBhvr additive="base">
                                        <p:cTn id="70" dur="1000" fill="hold"/>
                                        <p:tgtEl>
                                          <p:spTgt spid="7516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751643"/>
                                        </p:tgtEl>
                                        <p:attrNameLst>
                                          <p:attrName>style.visibility</p:attrName>
                                        </p:attrNameLst>
                                      </p:cBhvr>
                                      <p:to>
                                        <p:strVal val="visible"/>
                                      </p:to>
                                    </p:set>
                                    <p:anim calcmode="lin" valueType="num">
                                      <p:cBhvr additive="base">
                                        <p:cTn id="75" dur="500" fill="hold"/>
                                        <p:tgtEl>
                                          <p:spTgt spid="751643"/>
                                        </p:tgtEl>
                                        <p:attrNameLst>
                                          <p:attrName>ppt_x</p:attrName>
                                        </p:attrNameLst>
                                      </p:cBhvr>
                                      <p:tavLst>
                                        <p:tav tm="0">
                                          <p:val>
                                            <p:strVal val="#ppt_x"/>
                                          </p:val>
                                        </p:tav>
                                        <p:tav tm="100000">
                                          <p:val>
                                            <p:strVal val="#ppt_x"/>
                                          </p:val>
                                        </p:tav>
                                      </p:tavLst>
                                    </p:anim>
                                    <p:anim calcmode="lin" valueType="num">
                                      <p:cBhvr additive="base">
                                        <p:cTn id="76" dur="500" fill="hold"/>
                                        <p:tgtEl>
                                          <p:spTgt spid="751643"/>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xit" presetSubtype="2" fill="hold" grpId="1" nodeType="clickEffect">
                                  <p:stCondLst>
                                    <p:cond delay="0"/>
                                  </p:stCondLst>
                                  <p:childTnLst>
                                    <p:anim calcmode="lin" valueType="num">
                                      <p:cBhvr additive="base">
                                        <p:cTn id="80" dur="1000"/>
                                        <p:tgtEl>
                                          <p:spTgt spid="751622"/>
                                        </p:tgtEl>
                                        <p:attrNameLst>
                                          <p:attrName>ppt_x</p:attrName>
                                        </p:attrNameLst>
                                      </p:cBhvr>
                                      <p:tavLst>
                                        <p:tav tm="0">
                                          <p:val>
                                            <p:strVal val="ppt_x"/>
                                          </p:val>
                                        </p:tav>
                                        <p:tav tm="100000">
                                          <p:val>
                                            <p:strVal val="1+ppt_w/2"/>
                                          </p:val>
                                        </p:tav>
                                      </p:tavLst>
                                    </p:anim>
                                    <p:anim calcmode="lin" valueType="num">
                                      <p:cBhvr additive="base">
                                        <p:cTn id="81" dur="1000"/>
                                        <p:tgtEl>
                                          <p:spTgt spid="751622"/>
                                        </p:tgtEl>
                                        <p:attrNameLst>
                                          <p:attrName>ppt_y</p:attrName>
                                        </p:attrNameLst>
                                      </p:cBhvr>
                                      <p:tavLst>
                                        <p:tav tm="0">
                                          <p:val>
                                            <p:strVal val="ppt_y"/>
                                          </p:val>
                                        </p:tav>
                                        <p:tav tm="100000">
                                          <p:val>
                                            <p:strVal val="ppt_y"/>
                                          </p:val>
                                        </p:tav>
                                      </p:tavLst>
                                    </p:anim>
                                    <p:set>
                                      <p:cBhvr>
                                        <p:cTn id="82" dur="1" fill="hold">
                                          <p:stCondLst>
                                            <p:cond delay="999"/>
                                          </p:stCondLst>
                                        </p:cTn>
                                        <p:tgtEl>
                                          <p:spTgt spid="751622"/>
                                        </p:tgtEl>
                                        <p:attrNameLst>
                                          <p:attrName>style.visibility</p:attrName>
                                        </p:attrNameLst>
                                      </p:cBhvr>
                                      <p:to>
                                        <p:strVal val="hidden"/>
                                      </p:to>
                                    </p:set>
                                  </p:childTnLst>
                                </p:cTn>
                              </p:par>
                              <p:par>
                                <p:cTn id="83" presetID="2" presetClass="exit" presetSubtype="2" fill="hold" grpId="1" nodeType="withEffect">
                                  <p:stCondLst>
                                    <p:cond delay="0"/>
                                  </p:stCondLst>
                                  <p:childTnLst>
                                    <p:anim calcmode="lin" valueType="num">
                                      <p:cBhvr additive="base">
                                        <p:cTn id="84" dur="1000"/>
                                        <p:tgtEl>
                                          <p:spTgt spid="751621"/>
                                        </p:tgtEl>
                                        <p:attrNameLst>
                                          <p:attrName>ppt_x</p:attrName>
                                        </p:attrNameLst>
                                      </p:cBhvr>
                                      <p:tavLst>
                                        <p:tav tm="0">
                                          <p:val>
                                            <p:strVal val="ppt_x"/>
                                          </p:val>
                                        </p:tav>
                                        <p:tav tm="100000">
                                          <p:val>
                                            <p:strVal val="1+ppt_w/2"/>
                                          </p:val>
                                        </p:tav>
                                      </p:tavLst>
                                    </p:anim>
                                    <p:anim calcmode="lin" valueType="num">
                                      <p:cBhvr additive="base">
                                        <p:cTn id="85" dur="1000"/>
                                        <p:tgtEl>
                                          <p:spTgt spid="751621"/>
                                        </p:tgtEl>
                                        <p:attrNameLst>
                                          <p:attrName>ppt_y</p:attrName>
                                        </p:attrNameLst>
                                      </p:cBhvr>
                                      <p:tavLst>
                                        <p:tav tm="0">
                                          <p:val>
                                            <p:strVal val="ppt_y"/>
                                          </p:val>
                                        </p:tav>
                                        <p:tav tm="100000">
                                          <p:val>
                                            <p:strVal val="ppt_y"/>
                                          </p:val>
                                        </p:tav>
                                      </p:tavLst>
                                    </p:anim>
                                    <p:set>
                                      <p:cBhvr>
                                        <p:cTn id="86" dur="1" fill="hold">
                                          <p:stCondLst>
                                            <p:cond delay="999"/>
                                          </p:stCondLst>
                                        </p:cTn>
                                        <p:tgtEl>
                                          <p:spTgt spid="751621"/>
                                        </p:tgtEl>
                                        <p:attrNameLst>
                                          <p:attrName>style.visibility</p:attrName>
                                        </p:attrNameLst>
                                      </p:cBhvr>
                                      <p:to>
                                        <p:strVal val="hidden"/>
                                      </p:to>
                                    </p:set>
                                  </p:childTnLst>
                                </p:cTn>
                              </p:par>
                              <p:par>
                                <p:cTn id="87" presetID="2" presetClass="exit" presetSubtype="2" fill="hold" grpId="1" nodeType="withEffect">
                                  <p:stCondLst>
                                    <p:cond delay="0"/>
                                  </p:stCondLst>
                                  <p:childTnLst>
                                    <p:anim calcmode="lin" valueType="num">
                                      <p:cBhvr additive="base">
                                        <p:cTn id="88" dur="1000"/>
                                        <p:tgtEl>
                                          <p:spTgt spid="751625"/>
                                        </p:tgtEl>
                                        <p:attrNameLst>
                                          <p:attrName>ppt_x</p:attrName>
                                        </p:attrNameLst>
                                      </p:cBhvr>
                                      <p:tavLst>
                                        <p:tav tm="0">
                                          <p:val>
                                            <p:strVal val="ppt_x"/>
                                          </p:val>
                                        </p:tav>
                                        <p:tav tm="100000">
                                          <p:val>
                                            <p:strVal val="1+ppt_w/2"/>
                                          </p:val>
                                        </p:tav>
                                      </p:tavLst>
                                    </p:anim>
                                    <p:anim calcmode="lin" valueType="num">
                                      <p:cBhvr additive="base">
                                        <p:cTn id="89" dur="1000"/>
                                        <p:tgtEl>
                                          <p:spTgt spid="751625"/>
                                        </p:tgtEl>
                                        <p:attrNameLst>
                                          <p:attrName>ppt_y</p:attrName>
                                        </p:attrNameLst>
                                      </p:cBhvr>
                                      <p:tavLst>
                                        <p:tav tm="0">
                                          <p:val>
                                            <p:strVal val="ppt_y"/>
                                          </p:val>
                                        </p:tav>
                                        <p:tav tm="100000">
                                          <p:val>
                                            <p:strVal val="ppt_y"/>
                                          </p:val>
                                        </p:tav>
                                      </p:tavLst>
                                    </p:anim>
                                    <p:set>
                                      <p:cBhvr>
                                        <p:cTn id="90" dur="1" fill="hold">
                                          <p:stCondLst>
                                            <p:cond delay="999"/>
                                          </p:stCondLst>
                                        </p:cTn>
                                        <p:tgtEl>
                                          <p:spTgt spid="751625"/>
                                        </p:tgtEl>
                                        <p:attrNameLst>
                                          <p:attrName>style.visibility</p:attrName>
                                        </p:attrNameLst>
                                      </p:cBhvr>
                                      <p:to>
                                        <p:strVal val="hidden"/>
                                      </p:to>
                                    </p:set>
                                  </p:childTnLst>
                                </p:cTn>
                              </p:par>
                              <p:par>
                                <p:cTn id="91" presetID="2" presetClass="exit" presetSubtype="2" fill="hold" grpId="1" nodeType="withEffect">
                                  <p:stCondLst>
                                    <p:cond delay="0"/>
                                  </p:stCondLst>
                                  <p:childTnLst>
                                    <p:anim calcmode="lin" valueType="num">
                                      <p:cBhvr additive="base">
                                        <p:cTn id="92" dur="1000"/>
                                        <p:tgtEl>
                                          <p:spTgt spid="751624"/>
                                        </p:tgtEl>
                                        <p:attrNameLst>
                                          <p:attrName>ppt_x</p:attrName>
                                        </p:attrNameLst>
                                      </p:cBhvr>
                                      <p:tavLst>
                                        <p:tav tm="0">
                                          <p:val>
                                            <p:strVal val="ppt_x"/>
                                          </p:val>
                                        </p:tav>
                                        <p:tav tm="100000">
                                          <p:val>
                                            <p:strVal val="1+ppt_w/2"/>
                                          </p:val>
                                        </p:tav>
                                      </p:tavLst>
                                    </p:anim>
                                    <p:anim calcmode="lin" valueType="num">
                                      <p:cBhvr additive="base">
                                        <p:cTn id="93" dur="1000"/>
                                        <p:tgtEl>
                                          <p:spTgt spid="751624"/>
                                        </p:tgtEl>
                                        <p:attrNameLst>
                                          <p:attrName>ppt_y</p:attrName>
                                        </p:attrNameLst>
                                      </p:cBhvr>
                                      <p:tavLst>
                                        <p:tav tm="0">
                                          <p:val>
                                            <p:strVal val="ppt_y"/>
                                          </p:val>
                                        </p:tav>
                                        <p:tav tm="100000">
                                          <p:val>
                                            <p:strVal val="ppt_y"/>
                                          </p:val>
                                        </p:tav>
                                      </p:tavLst>
                                    </p:anim>
                                    <p:set>
                                      <p:cBhvr>
                                        <p:cTn id="94" dur="1" fill="hold">
                                          <p:stCondLst>
                                            <p:cond delay="999"/>
                                          </p:stCondLst>
                                        </p:cTn>
                                        <p:tgtEl>
                                          <p:spTgt spid="751624"/>
                                        </p:tgtEl>
                                        <p:attrNameLst>
                                          <p:attrName>style.visibility</p:attrName>
                                        </p:attrNameLst>
                                      </p:cBhvr>
                                      <p:to>
                                        <p:strVal val="hidden"/>
                                      </p:to>
                                    </p:set>
                                  </p:childTnLst>
                                </p:cTn>
                              </p:par>
                              <p:par>
                                <p:cTn id="95" presetID="2" presetClass="exit" presetSubtype="2" fill="hold" grpId="1" nodeType="withEffect">
                                  <p:stCondLst>
                                    <p:cond delay="0"/>
                                  </p:stCondLst>
                                  <p:childTnLst>
                                    <p:anim calcmode="lin" valueType="num">
                                      <p:cBhvr additive="base">
                                        <p:cTn id="96" dur="1000"/>
                                        <p:tgtEl>
                                          <p:spTgt spid="751623"/>
                                        </p:tgtEl>
                                        <p:attrNameLst>
                                          <p:attrName>ppt_x</p:attrName>
                                        </p:attrNameLst>
                                      </p:cBhvr>
                                      <p:tavLst>
                                        <p:tav tm="0">
                                          <p:val>
                                            <p:strVal val="ppt_x"/>
                                          </p:val>
                                        </p:tav>
                                        <p:tav tm="100000">
                                          <p:val>
                                            <p:strVal val="1+ppt_w/2"/>
                                          </p:val>
                                        </p:tav>
                                      </p:tavLst>
                                    </p:anim>
                                    <p:anim calcmode="lin" valueType="num">
                                      <p:cBhvr additive="base">
                                        <p:cTn id="97" dur="1000"/>
                                        <p:tgtEl>
                                          <p:spTgt spid="751623"/>
                                        </p:tgtEl>
                                        <p:attrNameLst>
                                          <p:attrName>ppt_y</p:attrName>
                                        </p:attrNameLst>
                                      </p:cBhvr>
                                      <p:tavLst>
                                        <p:tav tm="0">
                                          <p:val>
                                            <p:strVal val="ppt_y"/>
                                          </p:val>
                                        </p:tav>
                                        <p:tav tm="100000">
                                          <p:val>
                                            <p:strVal val="ppt_y"/>
                                          </p:val>
                                        </p:tav>
                                      </p:tavLst>
                                    </p:anim>
                                    <p:set>
                                      <p:cBhvr>
                                        <p:cTn id="98" dur="1" fill="hold">
                                          <p:stCondLst>
                                            <p:cond delay="999"/>
                                          </p:stCondLst>
                                        </p:cTn>
                                        <p:tgtEl>
                                          <p:spTgt spid="751623"/>
                                        </p:tgtEl>
                                        <p:attrNameLst>
                                          <p:attrName>style.visibility</p:attrName>
                                        </p:attrNameLst>
                                      </p:cBhvr>
                                      <p:to>
                                        <p:strVal val="hidden"/>
                                      </p:to>
                                    </p:set>
                                  </p:childTnLst>
                                </p:cTn>
                              </p:par>
                              <p:par>
                                <p:cTn id="99" presetID="2" presetClass="exit" presetSubtype="2" fill="hold" nodeType="withEffect">
                                  <p:stCondLst>
                                    <p:cond delay="0"/>
                                  </p:stCondLst>
                                  <p:childTnLst>
                                    <p:anim calcmode="lin" valueType="num">
                                      <p:cBhvr additive="base">
                                        <p:cTn id="100" dur="1000"/>
                                        <p:tgtEl>
                                          <p:spTgt spid="3"/>
                                        </p:tgtEl>
                                        <p:attrNameLst>
                                          <p:attrName>ppt_x</p:attrName>
                                        </p:attrNameLst>
                                      </p:cBhvr>
                                      <p:tavLst>
                                        <p:tav tm="0">
                                          <p:val>
                                            <p:strVal val="ppt_x"/>
                                          </p:val>
                                        </p:tav>
                                        <p:tav tm="100000">
                                          <p:val>
                                            <p:strVal val="1+ppt_w/2"/>
                                          </p:val>
                                        </p:tav>
                                      </p:tavLst>
                                    </p:anim>
                                    <p:anim calcmode="lin" valueType="num">
                                      <p:cBhvr additive="base">
                                        <p:cTn id="101" dur="1000"/>
                                        <p:tgtEl>
                                          <p:spTgt spid="3"/>
                                        </p:tgtEl>
                                        <p:attrNameLst>
                                          <p:attrName>ppt_y</p:attrName>
                                        </p:attrNameLst>
                                      </p:cBhvr>
                                      <p:tavLst>
                                        <p:tav tm="0">
                                          <p:val>
                                            <p:strVal val="ppt_y"/>
                                          </p:val>
                                        </p:tav>
                                        <p:tav tm="100000">
                                          <p:val>
                                            <p:strVal val="ppt_y"/>
                                          </p:val>
                                        </p:tav>
                                      </p:tavLst>
                                    </p:anim>
                                    <p:set>
                                      <p:cBhvr>
                                        <p:cTn id="102" dur="1" fill="hold">
                                          <p:stCondLst>
                                            <p:cond delay="999"/>
                                          </p:stCondLst>
                                        </p:cTn>
                                        <p:tgtEl>
                                          <p:spTgt spid="3"/>
                                        </p:tgtEl>
                                        <p:attrNameLst>
                                          <p:attrName>style.visibility</p:attrName>
                                        </p:attrNameLst>
                                      </p:cBhvr>
                                      <p:to>
                                        <p:strVal val="hidden"/>
                                      </p:to>
                                    </p:set>
                                  </p:childTnLst>
                                </p:cTn>
                              </p:par>
                              <p:par>
                                <p:cTn id="103" presetID="2" presetClass="exit" presetSubtype="2" fill="hold" nodeType="withEffect">
                                  <p:stCondLst>
                                    <p:cond delay="0"/>
                                  </p:stCondLst>
                                  <p:childTnLst>
                                    <p:anim calcmode="lin" valueType="num">
                                      <p:cBhvr additive="base">
                                        <p:cTn id="104" dur="1000"/>
                                        <p:tgtEl>
                                          <p:spTgt spid="751619"/>
                                        </p:tgtEl>
                                        <p:attrNameLst>
                                          <p:attrName>ppt_x</p:attrName>
                                        </p:attrNameLst>
                                      </p:cBhvr>
                                      <p:tavLst>
                                        <p:tav tm="0">
                                          <p:val>
                                            <p:strVal val="ppt_x"/>
                                          </p:val>
                                        </p:tav>
                                        <p:tav tm="100000">
                                          <p:val>
                                            <p:strVal val="1+ppt_w/2"/>
                                          </p:val>
                                        </p:tav>
                                      </p:tavLst>
                                    </p:anim>
                                    <p:anim calcmode="lin" valueType="num">
                                      <p:cBhvr additive="base">
                                        <p:cTn id="105" dur="1000"/>
                                        <p:tgtEl>
                                          <p:spTgt spid="751619"/>
                                        </p:tgtEl>
                                        <p:attrNameLst>
                                          <p:attrName>ppt_y</p:attrName>
                                        </p:attrNameLst>
                                      </p:cBhvr>
                                      <p:tavLst>
                                        <p:tav tm="0">
                                          <p:val>
                                            <p:strVal val="ppt_y"/>
                                          </p:val>
                                        </p:tav>
                                        <p:tav tm="100000">
                                          <p:val>
                                            <p:strVal val="ppt_y"/>
                                          </p:val>
                                        </p:tav>
                                      </p:tavLst>
                                    </p:anim>
                                    <p:set>
                                      <p:cBhvr>
                                        <p:cTn id="106" dur="1" fill="hold">
                                          <p:stCondLst>
                                            <p:cond delay="999"/>
                                          </p:stCondLst>
                                        </p:cTn>
                                        <p:tgtEl>
                                          <p:spTgt spid="751619"/>
                                        </p:tgtEl>
                                        <p:attrNameLst>
                                          <p:attrName>style.visibility</p:attrName>
                                        </p:attrNameLst>
                                      </p:cBhvr>
                                      <p:to>
                                        <p:strVal val="hidden"/>
                                      </p:to>
                                    </p:set>
                                  </p:childTnLst>
                                </p:cTn>
                              </p:par>
                              <p:par>
                                <p:cTn id="107" presetID="2" presetClass="exit" presetSubtype="2" fill="hold" grpId="1" nodeType="withEffect">
                                  <p:stCondLst>
                                    <p:cond delay="0"/>
                                  </p:stCondLst>
                                  <p:childTnLst>
                                    <p:anim calcmode="lin" valueType="num">
                                      <p:cBhvr additive="base">
                                        <p:cTn id="108" dur="1000"/>
                                        <p:tgtEl>
                                          <p:spTgt spid="4"/>
                                        </p:tgtEl>
                                        <p:attrNameLst>
                                          <p:attrName>ppt_x</p:attrName>
                                        </p:attrNameLst>
                                      </p:cBhvr>
                                      <p:tavLst>
                                        <p:tav tm="0">
                                          <p:val>
                                            <p:strVal val="ppt_x"/>
                                          </p:val>
                                        </p:tav>
                                        <p:tav tm="100000">
                                          <p:val>
                                            <p:strVal val="1+ppt_w/2"/>
                                          </p:val>
                                        </p:tav>
                                      </p:tavLst>
                                    </p:anim>
                                    <p:anim calcmode="lin" valueType="num">
                                      <p:cBhvr additive="base">
                                        <p:cTn id="109" dur="1000"/>
                                        <p:tgtEl>
                                          <p:spTgt spid="4"/>
                                        </p:tgtEl>
                                        <p:attrNameLst>
                                          <p:attrName>ppt_y</p:attrName>
                                        </p:attrNameLst>
                                      </p:cBhvr>
                                      <p:tavLst>
                                        <p:tav tm="0">
                                          <p:val>
                                            <p:strVal val="ppt_y"/>
                                          </p:val>
                                        </p:tav>
                                        <p:tav tm="100000">
                                          <p:val>
                                            <p:strVal val="ppt_y"/>
                                          </p:val>
                                        </p:tav>
                                      </p:tavLst>
                                    </p:anim>
                                    <p:set>
                                      <p:cBhvr>
                                        <p:cTn id="110" dur="1" fill="hold">
                                          <p:stCondLst>
                                            <p:cond delay="999"/>
                                          </p:stCondLst>
                                        </p:cTn>
                                        <p:tgtEl>
                                          <p:spTgt spid="4"/>
                                        </p:tgtEl>
                                        <p:attrNameLst>
                                          <p:attrName>style.visibility</p:attrName>
                                        </p:attrNameLst>
                                      </p:cBhvr>
                                      <p:to>
                                        <p:strVal val="hidden"/>
                                      </p:to>
                                    </p:set>
                                  </p:childTnLst>
                                </p:cTn>
                              </p:par>
                              <p:par>
                                <p:cTn id="111" presetID="2" presetClass="exit" presetSubtype="2" fill="hold" grpId="1" nodeType="withEffect">
                                  <p:stCondLst>
                                    <p:cond delay="0"/>
                                  </p:stCondLst>
                                  <p:childTnLst>
                                    <p:anim calcmode="lin" valueType="num">
                                      <p:cBhvr additive="base">
                                        <p:cTn id="112" dur="1000"/>
                                        <p:tgtEl>
                                          <p:spTgt spid="5"/>
                                        </p:tgtEl>
                                        <p:attrNameLst>
                                          <p:attrName>ppt_x</p:attrName>
                                        </p:attrNameLst>
                                      </p:cBhvr>
                                      <p:tavLst>
                                        <p:tav tm="0">
                                          <p:val>
                                            <p:strVal val="ppt_x"/>
                                          </p:val>
                                        </p:tav>
                                        <p:tav tm="100000">
                                          <p:val>
                                            <p:strVal val="1+ppt_w/2"/>
                                          </p:val>
                                        </p:tav>
                                      </p:tavLst>
                                    </p:anim>
                                    <p:anim calcmode="lin" valueType="num">
                                      <p:cBhvr additive="base">
                                        <p:cTn id="113" dur="1000"/>
                                        <p:tgtEl>
                                          <p:spTgt spid="5"/>
                                        </p:tgtEl>
                                        <p:attrNameLst>
                                          <p:attrName>ppt_y</p:attrName>
                                        </p:attrNameLst>
                                      </p:cBhvr>
                                      <p:tavLst>
                                        <p:tav tm="0">
                                          <p:val>
                                            <p:strVal val="ppt_y"/>
                                          </p:val>
                                        </p:tav>
                                        <p:tav tm="100000">
                                          <p:val>
                                            <p:strVal val="ppt_y"/>
                                          </p:val>
                                        </p:tav>
                                      </p:tavLst>
                                    </p:anim>
                                    <p:set>
                                      <p:cBhvr>
                                        <p:cTn id="114" dur="1" fill="hold">
                                          <p:stCondLst>
                                            <p:cond delay="999"/>
                                          </p:stCondLst>
                                        </p:cTn>
                                        <p:tgtEl>
                                          <p:spTgt spid="5"/>
                                        </p:tgtEl>
                                        <p:attrNameLst>
                                          <p:attrName>style.visibility</p:attrName>
                                        </p:attrNameLst>
                                      </p:cBhvr>
                                      <p:to>
                                        <p:strVal val="hidden"/>
                                      </p:to>
                                    </p:set>
                                  </p:childTnLst>
                                </p:cTn>
                              </p:par>
                              <p:par>
                                <p:cTn id="115" presetID="2" presetClass="exit" presetSubtype="2" fill="hold" grpId="0" nodeType="withEffect">
                                  <p:stCondLst>
                                    <p:cond delay="0"/>
                                  </p:stCondLst>
                                  <p:childTnLst>
                                    <p:anim calcmode="lin" valueType="num">
                                      <p:cBhvr additive="base">
                                        <p:cTn id="116" dur="1000"/>
                                        <p:tgtEl>
                                          <p:spTgt spid="751618">
                                            <p:txEl>
                                              <p:pRg st="0" end="0"/>
                                            </p:txEl>
                                          </p:spTgt>
                                        </p:tgtEl>
                                        <p:attrNameLst>
                                          <p:attrName>ppt_x</p:attrName>
                                        </p:attrNameLst>
                                      </p:cBhvr>
                                      <p:tavLst>
                                        <p:tav tm="0">
                                          <p:val>
                                            <p:strVal val="ppt_x"/>
                                          </p:val>
                                        </p:tav>
                                        <p:tav tm="100000">
                                          <p:val>
                                            <p:strVal val="1+ppt_w/2"/>
                                          </p:val>
                                        </p:tav>
                                      </p:tavLst>
                                    </p:anim>
                                    <p:anim calcmode="lin" valueType="num">
                                      <p:cBhvr additive="base">
                                        <p:cTn id="117" dur="1000"/>
                                        <p:tgtEl>
                                          <p:spTgt spid="751618">
                                            <p:txEl>
                                              <p:pRg st="0" end="0"/>
                                            </p:txEl>
                                          </p:spTgt>
                                        </p:tgtEl>
                                        <p:attrNameLst>
                                          <p:attrName>ppt_y</p:attrName>
                                        </p:attrNameLst>
                                      </p:cBhvr>
                                      <p:tavLst>
                                        <p:tav tm="0">
                                          <p:val>
                                            <p:strVal val="ppt_y"/>
                                          </p:val>
                                        </p:tav>
                                        <p:tav tm="100000">
                                          <p:val>
                                            <p:strVal val="ppt_y"/>
                                          </p:val>
                                        </p:tav>
                                      </p:tavLst>
                                    </p:anim>
                                    <p:set>
                                      <p:cBhvr>
                                        <p:cTn id="118" dur="1" fill="hold">
                                          <p:stCondLst>
                                            <p:cond delay="999"/>
                                          </p:stCondLst>
                                        </p:cTn>
                                        <p:tgtEl>
                                          <p:spTgt spid="751618">
                                            <p:txEl>
                                              <p:pRg st="0" end="0"/>
                                            </p:txEl>
                                          </p:spTgt>
                                        </p:tgtEl>
                                        <p:attrNameLst>
                                          <p:attrName>style.visibility</p:attrName>
                                        </p:attrNameLst>
                                      </p:cBhvr>
                                      <p:to>
                                        <p:strVal val="hidden"/>
                                      </p:to>
                                    </p:set>
                                  </p:childTnLst>
                                </p:cTn>
                              </p:par>
                              <p:par>
                                <p:cTn id="119" presetID="2" presetClass="exit" presetSubtype="2" fill="hold" grpId="0" nodeType="withEffect">
                                  <p:stCondLst>
                                    <p:cond delay="0"/>
                                  </p:stCondLst>
                                  <p:childTnLst>
                                    <p:anim calcmode="lin" valueType="num">
                                      <p:cBhvr additive="base">
                                        <p:cTn id="120" dur="1000"/>
                                        <p:tgtEl>
                                          <p:spTgt spid="751618">
                                            <p:txEl>
                                              <p:pRg st="2" end="2"/>
                                            </p:txEl>
                                          </p:spTgt>
                                        </p:tgtEl>
                                        <p:attrNameLst>
                                          <p:attrName>ppt_x</p:attrName>
                                        </p:attrNameLst>
                                      </p:cBhvr>
                                      <p:tavLst>
                                        <p:tav tm="0">
                                          <p:val>
                                            <p:strVal val="ppt_x"/>
                                          </p:val>
                                        </p:tav>
                                        <p:tav tm="100000">
                                          <p:val>
                                            <p:strVal val="1+ppt_w/2"/>
                                          </p:val>
                                        </p:tav>
                                      </p:tavLst>
                                    </p:anim>
                                    <p:anim calcmode="lin" valueType="num">
                                      <p:cBhvr additive="base">
                                        <p:cTn id="121" dur="1000"/>
                                        <p:tgtEl>
                                          <p:spTgt spid="751618">
                                            <p:txEl>
                                              <p:pRg st="2" end="2"/>
                                            </p:txEl>
                                          </p:spTgt>
                                        </p:tgtEl>
                                        <p:attrNameLst>
                                          <p:attrName>ppt_y</p:attrName>
                                        </p:attrNameLst>
                                      </p:cBhvr>
                                      <p:tavLst>
                                        <p:tav tm="0">
                                          <p:val>
                                            <p:strVal val="ppt_y"/>
                                          </p:val>
                                        </p:tav>
                                        <p:tav tm="100000">
                                          <p:val>
                                            <p:strVal val="ppt_y"/>
                                          </p:val>
                                        </p:tav>
                                      </p:tavLst>
                                    </p:anim>
                                    <p:set>
                                      <p:cBhvr>
                                        <p:cTn id="122" dur="1" fill="hold">
                                          <p:stCondLst>
                                            <p:cond delay="999"/>
                                          </p:stCondLst>
                                        </p:cTn>
                                        <p:tgtEl>
                                          <p:spTgt spid="751618">
                                            <p:txEl>
                                              <p:pRg st="2" end="2"/>
                                            </p:txEl>
                                          </p:spTgt>
                                        </p:tgtEl>
                                        <p:attrNameLst>
                                          <p:attrName>style.visibility</p:attrName>
                                        </p:attrNameLst>
                                      </p:cBhvr>
                                      <p:to>
                                        <p:strVal val="hidden"/>
                                      </p:to>
                                    </p:set>
                                  </p:childTnLst>
                                </p:cTn>
                              </p:par>
                              <p:par>
                                <p:cTn id="123" presetID="2" presetClass="exit" presetSubtype="2" fill="hold" grpId="0" nodeType="withEffect">
                                  <p:stCondLst>
                                    <p:cond delay="0"/>
                                  </p:stCondLst>
                                  <p:childTnLst>
                                    <p:anim calcmode="lin" valueType="num">
                                      <p:cBhvr additive="base">
                                        <p:cTn id="124" dur="1000"/>
                                        <p:tgtEl>
                                          <p:spTgt spid="751618">
                                            <p:txEl>
                                              <p:pRg st="4" end="4"/>
                                            </p:txEl>
                                          </p:spTgt>
                                        </p:tgtEl>
                                        <p:attrNameLst>
                                          <p:attrName>ppt_x</p:attrName>
                                        </p:attrNameLst>
                                      </p:cBhvr>
                                      <p:tavLst>
                                        <p:tav tm="0">
                                          <p:val>
                                            <p:strVal val="ppt_x"/>
                                          </p:val>
                                        </p:tav>
                                        <p:tav tm="100000">
                                          <p:val>
                                            <p:strVal val="1+ppt_w/2"/>
                                          </p:val>
                                        </p:tav>
                                      </p:tavLst>
                                    </p:anim>
                                    <p:anim calcmode="lin" valueType="num">
                                      <p:cBhvr additive="base">
                                        <p:cTn id="125" dur="1000"/>
                                        <p:tgtEl>
                                          <p:spTgt spid="751618">
                                            <p:txEl>
                                              <p:pRg st="4" end="4"/>
                                            </p:txEl>
                                          </p:spTgt>
                                        </p:tgtEl>
                                        <p:attrNameLst>
                                          <p:attrName>ppt_y</p:attrName>
                                        </p:attrNameLst>
                                      </p:cBhvr>
                                      <p:tavLst>
                                        <p:tav tm="0">
                                          <p:val>
                                            <p:strVal val="ppt_y"/>
                                          </p:val>
                                        </p:tav>
                                        <p:tav tm="100000">
                                          <p:val>
                                            <p:strVal val="ppt_y"/>
                                          </p:val>
                                        </p:tav>
                                      </p:tavLst>
                                    </p:anim>
                                    <p:set>
                                      <p:cBhvr>
                                        <p:cTn id="126" dur="1" fill="hold">
                                          <p:stCondLst>
                                            <p:cond delay="999"/>
                                          </p:stCondLst>
                                        </p:cTn>
                                        <p:tgtEl>
                                          <p:spTgt spid="751618">
                                            <p:txEl>
                                              <p:pRg st="4" end="4"/>
                                            </p:txEl>
                                          </p:spTgt>
                                        </p:tgtEl>
                                        <p:attrNameLst>
                                          <p:attrName>style.visibility</p:attrName>
                                        </p:attrNameLst>
                                      </p:cBhvr>
                                      <p:to>
                                        <p:strVal val="hidden"/>
                                      </p:to>
                                    </p:set>
                                  </p:childTnLst>
                                </p:cTn>
                              </p:par>
                              <p:par>
                                <p:cTn id="127" presetID="2" presetClass="exit" presetSubtype="2" fill="hold" grpId="0" nodeType="withEffect">
                                  <p:stCondLst>
                                    <p:cond delay="0"/>
                                  </p:stCondLst>
                                  <p:childTnLst>
                                    <p:anim calcmode="lin" valueType="num">
                                      <p:cBhvr additive="base">
                                        <p:cTn id="128" dur="1000"/>
                                        <p:tgtEl>
                                          <p:spTgt spid="751618">
                                            <p:txEl>
                                              <p:pRg st="6" end="6"/>
                                            </p:txEl>
                                          </p:spTgt>
                                        </p:tgtEl>
                                        <p:attrNameLst>
                                          <p:attrName>ppt_x</p:attrName>
                                        </p:attrNameLst>
                                      </p:cBhvr>
                                      <p:tavLst>
                                        <p:tav tm="0">
                                          <p:val>
                                            <p:strVal val="ppt_x"/>
                                          </p:val>
                                        </p:tav>
                                        <p:tav tm="100000">
                                          <p:val>
                                            <p:strVal val="1+ppt_w/2"/>
                                          </p:val>
                                        </p:tav>
                                      </p:tavLst>
                                    </p:anim>
                                    <p:anim calcmode="lin" valueType="num">
                                      <p:cBhvr additive="base">
                                        <p:cTn id="129" dur="1000"/>
                                        <p:tgtEl>
                                          <p:spTgt spid="751618">
                                            <p:txEl>
                                              <p:pRg st="6" end="6"/>
                                            </p:txEl>
                                          </p:spTgt>
                                        </p:tgtEl>
                                        <p:attrNameLst>
                                          <p:attrName>ppt_y</p:attrName>
                                        </p:attrNameLst>
                                      </p:cBhvr>
                                      <p:tavLst>
                                        <p:tav tm="0">
                                          <p:val>
                                            <p:strVal val="ppt_y"/>
                                          </p:val>
                                        </p:tav>
                                        <p:tav tm="100000">
                                          <p:val>
                                            <p:strVal val="ppt_y"/>
                                          </p:val>
                                        </p:tav>
                                      </p:tavLst>
                                    </p:anim>
                                    <p:set>
                                      <p:cBhvr>
                                        <p:cTn id="130" dur="1" fill="hold">
                                          <p:stCondLst>
                                            <p:cond delay="999"/>
                                          </p:stCondLst>
                                        </p:cTn>
                                        <p:tgtEl>
                                          <p:spTgt spid="751618">
                                            <p:txEl>
                                              <p:pRg st="6" end="6"/>
                                            </p:txEl>
                                          </p:spTgt>
                                        </p:tgtEl>
                                        <p:attrNameLst>
                                          <p:attrName>style.visibility</p:attrName>
                                        </p:attrNameLst>
                                      </p:cBhvr>
                                      <p:to>
                                        <p:strVal val="hidden"/>
                                      </p:to>
                                    </p:set>
                                  </p:childTnLst>
                                </p:cTn>
                              </p:par>
                              <p:par>
                                <p:cTn id="131" presetID="2" presetClass="exit" presetSubtype="4" fill="hold" nodeType="withEffect">
                                  <p:stCondLst>
                                    <p:cond delay="0"/>
                                  </p:stCondLst>
                                  <p:childTnLst>
                                    <p:anim calcmode="lin" valueType="num">
                                      <p:cBhvr additive="base">
                                        <p:cTn id="132" dur="500"/>
                                        <p:tgtEl>
                                          <p:spTgt spid="751643"/>
                                        </p:tgtEl>
                                        <p:attrNameLst>
                                          <p:attrName>ppt_x</p:attrName>
                                        </p:attrNameLst>
                                      </p:cBhvr>
                                      <p:tavLst>
                                        <p:tav tm="0">
                                          <p:val>
                                            <p:strVal val="ppt_x"/>
                                          </p:val>
                                        </p:tav>
                                        <p:tav tm="100000">
                                          <p:val>
                                            <p:strVal val="ppt_x"/>
                                          </p:val>
                                        </p:tav>
                                      </p:tavLst>
                                    </p:anim>
                                    <p:anim calcmode="lin" valueType="num">
                                      <p:cBhvr additive="base">
                                        <p:cTn id="133" dur="500"/>
                                        <p:tgtEl>
                                          <p:spTgt spid="751643"/>
                                        </p:tgtEl>
                                        <p:attrNameLst>
                                          <p:attrName>ppt_y</p:attrName>
                                        </p:attrNameLst>
                                      </p:cBhvr>
                                      <p:tavLst>
                                        <p:tav tm="0">
                                          <p:val>
                                            <p:strVal val="ppt_y"/>
                                          </p:val>
                                        </p:tav>
                                        <p:tav tm="100000">
                                          <p:val>
                                            <p:strVal val="1+ppt_h/2"/>
                                          </p:val>
                                        </p:tav>
                                      </p:tavLst>
                                    </p:anim>
                                    <p:set>
                                      <p:cBhvr>
                                        <p:cTn id="134" dur="1" fill="hold">
                                          <p:stCondLst>
                                            <p:cond delay="499"/>
                                          </p:stCondLst>
                                        </p:cTn>
                                        <p:tgtEl>
                                          <p:spTgt spid="7516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1618" grpId="0" build="allAtOnce"/>
      <p:bldP spid="751621" grpId="0" animBg="1"/>
      <p:bldP spid="751621" grpId="1" animBg="1"/>
      <p:bldP spid="751622" grpId="0" animBg="1"/>
      <p:bldP spid="751622" grpId="1" animBg="1"/>
      <p:bldP spid="751623" grpId="0" animBg="1"/>
      <p:bldP spid="751623" grpId="1" animBg="1"/>
      <p:bldP spid="751624" grpId="0" animBg="1"/>
      <p:bldP spid="751624" grpId="1" animBg="1"/>
      <p:bldP spid="751625" grpId="0" animBg="1"/>
      <p:bldP spid="751625" grpId="1" animBg="1"/>
      <p:bldP spid="4" grpId="0" animBg="1"/>
      <p:bldP spid="4" grpId="1" animBg="1"/>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1" name="Text Box 2"/>
          <p:cNvSpPr txBox="1">
            <a:spLocks noChangeArrowheads="1"/>
          </p:cNvSpPr>
          <p:nvPr/>
        </p:nvSpPr>
        <p:spPr bwMode="auto">
          <a:xfrm>
            <a:off x="323850" y="1341438"/>
            <a:ext cx="8820150" cy="4722812"/>
          </a:xfrm>
          <a:prstGeom prst="rect">
            <a:avLst/>
          </a:prstGeom>
          <a:noFill/>
          <a:ln w="9525">
            <a:noFill/>
            <a:miter lim="800000"/>
            <a:headEnd/>
            <a:tailEnd/>
          </a:ln>
        </p:spPr>
        <p:txBody>
          <a:bodyPr lIns="0" tIns="0" rIns="0" bIns="0">
            <a:spAutoFit/>
          </a:bodyPr>
          <a:lstStyle/>
          <a:p>
            <a:pPr marL="342900" indent="-342900"/>
            <a:r>
              <a:rPr lang="en-GB" sz="2000"/>
              <a:t> </a:t>
            </a:r>
          </a:p>
          <a:p>
            <a:pPr marL="342900" indent="-342900"/>
            <a:r>
              <a:rPr lang="en-GB" sz="2000"/>
              <a:t>How do we insure that our folks in the field have been trained, </a:t>
            </a:r>
          </a:p>
          <a:p>
            <a:pPr marL="342900" indent="-342900"/>
            <a:r>
              <a:rPr lang="en-GB" sz="2000"/>
              <a:t>communicate, engaged, etc?</a:t>
            </a:r>
          </a:p>
          <a:p>
            <a:pPr marL="342900" indent="-342900"/>
            <a:endParaRPr lang="en-GB" sz="2000"/>
          </a:p>
          <a:p>
            <a:pPr marL="342900" indent="-342900"/>
            <a:r>
              <a:rPr lang="en-GB" sz="1800"/>
              <a:t>Engaging our field staff in EHS training is a mandatory step taken within all field service organisations. Generally we train staff in identified significant risk areas:</a:t>
            </a:r>
          </a:p>
          <a:p>
            <a:pPr marL="342900" indent="-342900"/>
            <a:endParaRPr lang="en-GB" sz="1800"/>
          </a:p>
          <a:p>
            <a:pPr marL="800100" lvl="1" indent="-342900">
              <a:buFont typeface="Wingdings" pitchFamily="2" charset="2"/>
              <a:buChar char="Ø"/>
            </a:pPr>
            <a:r>
              <a:rPr lang="en-GB" sz="1400"/>
              <a:t>Energy Isolation: Lockout Tagout (LOTO)</a:t>
            </a:r>
          </a:p>
          <a:p>
            <a:pPr marL="800100" lvl="1" indent="-342900">
              <a:buFont typeface="Wingdings" pitchFamily="2" charset="2"/>
              <a:buChar char="Ø"/>
            </a:pPr>
            <a:r>
              <a:rPr lang="en-GB" sz="1400"/>
              <a:t>Working at height</a:t>
            </a:r>
          </a:p>
          <a:p>
            <a:pPr marL="800100" lvl="1" indent="-342900">
              <a:buFont typeface="Wingdings" pitchFamily="2" charset="2"/>
              <a:buChar char="Ø"/>
            </a:pPr>
            <a:r>
              <a:rPr lang="en-GB" sz="1400"/>
              <a:t>Hoisting &amp; Lifting</a:t>
            </a:r>
          </a:p>
          <a:p>
            <a:pPr marL="800100" lvl="1" indent="-342900">
              <a:buFont typeface="Wingdings" pitchFamily="2" charset="2"/>
              <a:buChar char="Ø"/>
            </a:pPr>
            <a:r>
              <a:rPr lang="en-GB" sz="1400"/>
              <a:t>Ex environment &amp; hazardous substances</a:t>
            </a:r>
          </a:p>
          <a:p>
            <a:pPr marL="800100" lvl="1" indent="-342900">
              <a:buFont typeface="Wingdings" pitchFamily="2" charset="2"/>
              <a:buChar char="Ø"/>
            </a:pPr>
            <a:r>
              <a:rPr lang="en-GB" sz="1400"/>
              <a:t>Confined Space</a:t>
            </a:r>
          </a:p>
          <a:p>
            <a:pPr marL="342900" indent="-342900"/>
            <a:endParaRPr lang="en-GB" sz="1400"/>
          </a:p>
          <a:p>
            <a:pPr marL="342900" indent="-342900"/>
            <a:r>
              <a:rPr lang="en-GB" sz="1800"/>
              <a:t>Such training is monitored by local organisation, however on global level we request each subregion to declare their planned and executed basic intro training (SCC based). This is the monitored and reported quarterly to management and also posted on our internal intranet homepage accessible by all employees.</a:t>
            </a:r>
            <a:endParaRPr lang="en-GB" sz="2000"/>
          </a:p>
          <a:p>
            <a:pPr marL="342900" indent="-342900"/>
            <a:endParaRPr lang="en-GB" sz="2000"/>
          </a:p>
        </p:txBody>
      </p:sp>
      <p:sp>
        <p:nvSpPr>
          <p:cNvPr id="762882" name="Rectangle 3"/>
          <p:cNvSpPr>
            <a:spLocks noGrp="1" noChangeArrowheads="1"/>
          </p:cNvSpPr>
          <p:nvPr>
            <p:ph type="title"/>
          </p:nvPr>
        </p:nvSpPr>
        <p:spPr>
          <a:xfrm>
            <a:off x="395288" y="404813"/>
            <a:ext cx="7056437" cy="738187"/>
          </a:xfrm>
        </p:spPr>
        <p:txBody>
          <a:bodyPr/>
          <a:lstStyle/>
          <a:p>
            <a:pPr eaLnBrk="1" hangingPunct="1"/>
            <a:r>
              <a:rPr lang="de-DE" sz="2400" smtClean="0"/>
              <a:t>1. Safety in the field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5474" name="Rectangle 2" hidden="1"/>
          <p:cNvGraphicFramePr>
            <a:graphicFrameLocks/>
          </p:cNvGraphicFramePr>
          <p:nvPr>
            <p:custDataLst>
              <p:tags r:id="rId2"/>
            </p:custDataLst>
          </p:nvPr>
        </p:nvGraphicFramePr>
        <p:xfrm>
          <a:off x="0" y="0"/>
          <a:ext cx="158750" cy="158750"/>
        </p:xfrm>
        <a:graphic>
          <a:graphicData uri="http://schemas.openxmlformats.org/presentationml/2006/ole">
            <p:oleObj spid="_x0000_s745474" name="think-cell Slide" r:id="rId17" imgW="0" imgH="0" progId="">
              <p:embed/>
            </p:oleObj>
          </a:graphicData>
        </a:graphic>
      </p:graphicFrame>
      <p:sp>
        <p:nvSpPr>
          <p:cNvPr id="745475" name="Line 3"/>
          <p:cNvSpPr>
            <a:spLocks noChangeShapeType="1"/>
          </p:cNvSpPr>
          <p:nvPr/>
        </p:nvSpPr>
        <p:spPr bwMode="auto">
          <a:xfrm>
            <a:off x="3779838" y="1700213"/>
            <a:ext cx="5040312" cy="0"/>
          </a:xfrm>
          <a:prstGeom prst="line">
            <a:avLst/>
          </a:prstGeom>
          <a:noFill/>
          <a:ln w="9525">
            <a:solidFill>
              <a:schemeClr val="tx2"/>
            </a:solidFill>
            <a:round/>
            <a:headEnd/>
            <a:tailEnd/>
          </a:ln>
        </p:spPr>
        <p:txBody>
          <a:bodyPr wrap="none" lIns="0" tIns="0" rIns="0" bIns="0" anchor="ctr"/>
          <a:lstStyle/>
          <a:p>
            <a:endParaRPr lang="en-US"/>
          </a:p>
        </p:txBody>
      </p:sp>
      <p:sp>
        <p:nvSpPr>
          <p:cNvPr id="745476" name="Line 4"/>
          <p:cNvSpPr>
            <a:spLocks noChangeShapeType="1"/>
          </p:cNvSpPr>
          <p:nvPr/>
        </p:nvSpPr>
        <p:spPr bwMode="auto">
          <a:xfrm>
            <a:off x="3276600" y="4221163"/>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45477" name="Line 5"/>
          <p:cNvSpPr>
            <a:spLocks noChangeShapeType="1"/>
          </p:cNvSpPr>
          <p:nvPr/>
        </p:nvSpPr>
        <p:spPr bwMode="auto">
          <a:xfrm>
            <a:off x="3779838" y="4221163"/>
            <a:ext cx="0" cy="1728787"/>
          </a:xfrm>
          <a:prstGeom prst="line">
            <a:avLst/>
          </a:prstGeom>
          <a:noFill/>
          <a:ln w="9525">
            <a:solidFill>
              <a:schemeClr val="tx2"/>
            </a:solidFill>
            <a:round/>
            <a:headEnd/>
            <a:tailEnd/>
          </a:ln>
        </p:spPr>
        <p:txBody>
          <a:bodyPr wrap="none" lIns="0" tIns="0" rIns="0" bIns="0" anchor="ctr"/>
          <a:lstStyle/>
          <a:p>
            <a:endParaRPr lang="en-US"/>
          </a:p>
        </p:txBody>
      </p:sp>
      <p:sp>
        <p:nvSpPr>
          <p:cNvPr id="745478" name="Line 6"/>
          <p:cNvSpPr>
            <a:spLocks noChangeShapeType="1"/>
          </p:cNvSpPr>
          <p:nvPr/>
        </p:nvSpPr>
        <p:spPr bwMode="auto">
          <a:xfrm flipV="1">
            <a:off x="3779838" y="5949950"/>
            <a:ext cx="5038725" cy="1588"/>
          </a:xfrm>
          <a:prstGeom prst="line">
            <a:avLst/>
          </a:prstGeom>
          <a:noFill/>
          <a:ln w="9525">
            <a:solidFill>
              <a:schemeClr val="tx2"/>
            </a:solidFill>
            <a:round/>
            <a:headEnd/>
            <a:tailEnd/>
          </a:ln>
        </p:spPr>
        <p:txBody>
          <a:bodyPr wrap="none" lIns="0" tIns="0" rIns="0" bIns="0" anchor="ctr"/>
          <a:lstStyle/>
          <a:p>
            <a:endParaRPr lang="en-US"/>
          </a:p>
        </p:txBody>
      </p:sp>
      <p:sp>
        <p:nvSpPr>
          <p:cNvPr id="745479" name="Line 7"/>
          <p:cNvSpPr>
            <a:spLocks noChangeShapeType="1"/>
          </p:cNvSpPr>
          <p:nvPr/>
        </p:nvSpPr>
        <p:spPr bwMode="auto">
          <a:xfrm flipV="1">
            <a:off x="8820150" y="1700213"/>
            <a:ext cx="0" cy="4249737"/>
          </a:xfrm>
          <a:prstGeom prst="line">
            <a:avLst/>
          </a:prstGeom>
          <a:noFill/>
          <a:ln w="9525">
            <a:solidFill>
              <a:schemeClr val="tx2"/>
            </a:solidFill>
            <a:round/>
            <a:headEnd/>
            <a:tailEnd/>
          </a:ln>
        </p:spPr>
        <p:txBody>
          <a:bodyPr wrap="none" lIns="0" tIns="0" rIns="0" bIns="0" anchor="ctr"/>
          <a:lstStyle/>
          <a:p>
            <a:endParaRPr lang="en-US"/>
          </a:p>
        </p:txBody>
      </p:sp>
      <p:sp>
        <p:nvSpPr>
          <p:cNvPr id="745480" name="Rectangle 8"/>
          <p:cNvSpPr>
            <a:spLocks noChangeArrowheads="1"/>
          </p:cNvSpPr>
          <p:nvPr>
            <p:custDataLst>
              <p:tags r:id="rId3"/>
            </p:custDataLst>
          </p:nvPr>
        </p:nvSpPr>
        <p:spPr bwMode="auto">
          <a:xfrm>
            <a:off x="323850" y="1268413"/>
            <a:ext cx="2952750" cy="360362"/>
          </a:xfrm>
          <a:prstGeom prst="rect">
            <a:avLst/>
          </a:prstGeom>
          <a:solidFill>
            <a:srgbClr val="3366AA"/>
          </a:solidFill>
          <a:ln w="9525" algn="ctr">
            <a:noFill/>
            <a:miter lim="800000"/>
            <a:headEnd/>
            <a:tailEnd/>
          </a:ln>
        </p:spPr>
        <p:txBody>
          <a:bodyPr lIns="72000" tIns="72000" rIns="72000" bIns="72000" anchor="ctr"/>
          <a:lstStyle/>
          <a:p>
            <a:pPr indent="271463">
              <a:buFont typeface="Wingdings" pitchFamily="2" charset="2"/>
              <a:buNone/>
            </a:pPr>
            <a:r>
              <a:rPr lang="en-US" sz="1800" b="1">
                <a:solidFill>
                  <a:schemeClr val="bg2"/>
                </a:solidFill>
              </a:rPr>
              <a:t>Overview</a:t>
            </a:r>
          </a:p>
        </p:txBody>
      </p:sp>
      <p:sp>
        <p:nvSpPr>
          <p:cNvPr id="745481" name="Rectangle 9"/>
          <p:cNvSpPr>
            <a:spLocks noChangeArrowheads="1"/>
          </p:cNvSpPr>
          <p:nvPr>
            <p:custDataLst>
              <p:tags r:id="rId4"/>
            </p:custDataLst>
          </p:nvPr>
        </p:nvSpPr>
        <p:spPr bwMode="auto">
          <a:xfrm>
            <a:off x="323850" y="17002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Leadership and commitment</a:t>
            </a:r>
            <a:endParaRPr lang="en-US" sz="1400" b="1"/>
          </a:p>
        </p:txBody>
      </p:sp>
      <p:sp>
        <p:nvSpPr>
          <p:cNvPr id="745482" name="Rectangle 10"/>
          <p:cNvSpPr>
            <a:spLocks noChangeArrowheads="1"/>
          </p:cNvSpPr>
          <p:nvPr>
            <p:custDataLst>
              <p:tags r:id="rId5"/>
            </p:custDataLst>
          </p:nvPr>
        </p:nvSpPr>
        <p:spPr bwMode="auto">
          <a:xfrm>
            <a:off x="323850" y="21320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Policy and Objectives</a:t>
            </a:r>
            <a:endParaRPr lang="en-US" sz="1400" b="1"/>
          </a:p>
        </p:txBody>
      </p:sp>
      <p:sp>
        <p:nvSpPr>
          <p:cNvPr id="745483" name="Rectangle 11"/>
          <p:cNvSpPr>
            <a:spLocks noChangeArrowheads="1"/>
          </p:cNvSpPr>
          <p:nvPr>
            <p:custDataLst>
              <p:tags r:id="rId6"/>
            </p:custDataLst>
          </p:nvPr>
        </p:nvSpPr>
        <p:spPr bwMode="auto">
          <a:xfrm>
            <a:off x="323850" y="25638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Management System</a:t>
            </a:r>
            <a:endParaRPr lang="en-US" sz="1400" b="1"/>
          </a:p>
        </p:txBody>
      </p:sp>
      <p:sp>
        <p:nvSpPr>
          <p:cNvPr id="745484" name="Rectangle 12"/>
          <p:cNvSpPr>
            <a:spLocks noChangeArrowheads="1"/>
          </p:cNvSpPr>
          <p:nvPr>
            <p:custDataLst>
              <p:tags r:id="rId7"/>
            </p:custDataLst>
          </p:nvPr>
        </p:nvSpPr>
        <p:spPr bwMode="auto">
          <a:xfrm>
            <a:off x="323850" y="29956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Occupational Health</a:t>
            </a:r>
            <a:endParaRPr lang="en-US" sz="1400" b="1"/>
          </a:p>
        </p:txBody>
      </p:sp>
      <p:sp>
        <p:nvSpPr>
          <p:cNvPr id="745485" name="Rectangle 13"/>
          <p:cNvSpPr>
            <a:spLocks noChangeArrowheads="1"/>
          </p:cNvSpPr>
          <p:nvPr>
            <p:custDataLst>
              <p:tags r:id="rId8"/>
            </p:custDataLst>
          </p:nvPr>
        </p:nvSpPr>
        <p:spPr bwMode="auto">
          <a:xfrm>
            <a:off x="323850" y="34274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Risk Management</a:t>
            </a:r>
            <a:endParaRPr lang="en-US" sz="1400" b="1"/>
          </a:p>
        </p:txBody>
      </p:sp>
      <p:sp>
        <p:nvSpPr>
          <p:cNvPr id="745486" name="Rectangle 14"/>
          <p:cNvSpPr>
            <a:spLocks noChangeArrowheads="1"/>
          </p:cNvSpPr>
          <p:nvPr>
            <p:custDataLst>
              <p:tags r:id="rId9"/>
            </p:custDataLst>
          </p:nvPr>
        </p:nvSpPr>
        <p:spPr bwMode="auto">
          <a:xfrm>
            <a:off x="323850" y="51562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Audit &amp; Review</a:t>
            </a:r>
            <a:endParaRPr lang="en-US" sz="1400" b="1"/>
          </a:p>
        </p:txBody>
      </p:sp>
      <p:sp>
        <p:nvSpPr>
          <p:cNvPr id="745487" name="Rectangle 15"/>
          <p:cNvSpPr>
            <a:spLocks noChangeArrowheads="1"/>
          </p:cNvSpPr>
          <p:nvPr>
            <p:custDataLst>
              <p:tags r:id="rId10"/>
            </p:custDataLst>
          </p:nvPr>
        </p:nvSpPr>
        <p:spPr bwMode="auto">
          <a:xfrm>
            <a:off x="323850" y="55880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Communication</a:t>
            </a:r>
            <a:endParaRPr lang="en-US" sz="1400" b="1"/>
          </a:p>
        </p:txBody>
      </p:sp>
      <p:sp>
        <p:nvSpPr>
          <p:cNvPr id="745488" name="Rectangle 16"/>
          <p:cNvSpPr>
            <a:spLocks noChangeArrowheads="1"/>
          </p:cNvSpPr>
          <p:nvPr>
            <p:custDataLst>
              <p:tags r:id="rId11"/>
            </p:custDataLst>
          </p:nvPr>
        </p:nvSpPr>
        <p:spPr bwMode="auto">
          <a:xfrm>
            <a:off x="323850" y="6021388"/>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Equip. Control and Maint.</a:t>
            </a:r>
            <a:endParaRPr lang="en-US" sz="1400" b="1"/>
          </a:p>
        </p:txBody>
      </p:sp>
      <p:sp>
        <p:nvSpPr>
          <p:cNvPr id="745489" name="Rectangle 17"/>
          <p:cNvSpPr>
            <a:spLocks noChangeArrowheads="1"/>
          </p:cNvSpPr>
          <p:nvPr>
            <p:custDataLst>
              <p:tags r:id="rId12"/>
            </p:custDataLst>
          </p:nvPr>
        </p:nvSpPr>
        <p:spPr bwMode="auto">
          <a:xfrm>
            <a:off x="323850" y="47244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Reporting &amp; Monitoring</a:t>
            </a:r>
            <a:endParaRPr lang="en-US" sz="1400" b="1"/>
          </a:p>
        </p:txBody>
      </p:sp>
      <p:sp>
        <p:nvSpPr>
          <p:cNvPr id="745490" name="Rectangle 18"/>
          <p:cNvSpPr>
            <a:spLocks noChangeArrowheads="1"/>
          </p:cNvSpPr>
          <p:nvPr>
            <p:custDataLst>
              <p:tags r:id="rId13"/>
            </p:custDataLst>
          </p:nvPr>
        </p:nvSpPr>
        <p:spPr bwMode="auto">
          <a:xfrm>
            <a:off x="323850" y="42926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Planning</a:t>
            </a:r>
            <a:endParaRPr lang="en-US" sz="1400" b="1"/>
          </a:p>
        </p:txBody>
      </p:sp>
      <p:sp>
        <p:nvSpPr>
          <p:cNvPr id="745491" name="Rectangle 19"/>
          <p:cNvSpPr>
            <a:spLocks noChangeArrowheads="1"/>
          </p:cNvSpPr>
          <p:nvPr>
            <p:custDataLst>
              <p:tags r:id="rId14"/>
            </p:custDataLst>
          </p:nvPr>
        </p:nvSpPr>
        <p:spPr bwMode="auto">
          <a:xfrm>
            <a:off x="323850" y="38608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Training</a:t>
            </a:r>
            <a:endParaRPr lang="en-US" sz="1400" b="1"/>
          </a:p>
        </p:txBody>
      </p:sp>
      <p:pic>
        <p:nvPicPr>
          <p:cNvPr id="745492" name="Picture 20"/>
          <p:cNvPicPr>
            <a:picLocks noChangeAspect="1" noChangeArrowheads="1"/>
          </p:cNvPicPr>
          <p:nvPr/>
        </p:nvPicPr>
        <p:blipFill>
          <a:blip r:embed="rId18"/>
          <a:srcRect/>
          <a:stretch>
            <a:fillRect/>
          </a:stretch>
        </p:blipFill>
        <p:spPr bwMode="auto">
          <a:xfrm>
            <a:off x="323850" y="333375"/>
            <a:ext cx="1152525" cy="863600"/>
          </a:xfrm>
          <a:prstGeom prst="rect">
            <a:avLst/>
          </a:prstGeom>
          <a:noFill/>
          <a:ln w="9525" algn="ctr">
            <a:noFill/>
            <a:miter lim="800000"/>
            <a:headEnd/>
            <a:tailEnd/>
          </a:ln>
        </p:spPr>
      </p:pic>
      <p:sp>
        <p:nvSpPr>
          <p:cNvPr id="745493" name="Line 21"/>
          <p:cNvSpPr>
            <a:spLocks noChangeShapeType="1"/>
          </p:cNvSpPr>
          <p:nvPr/>
        </p:nvSpPr>
        <p:spPr bwMode="auto">
          <a:xfrm>
            <a:off x="3779838" y="1700213"/>
            <a:ext cx="0" cy="2160587"/>
          </a:xfrm>
          <a:prstGeom prst="line">
            <a:avLst/>
          </a:prstGeom>
          <a:noFill/>
          <a:ln w="9525">
            <a:solidFill>
              <a:schemeClr val="tx2"/>
            </a:solidFill>
            <a:round/>
            <a:headEnd/>
            <a:tailEnd/>
          </a:ln>
        </p:spPr>
        <p:txBody>
          <a:bodyPr wrap="none" lIns="0" tIns="0" rIns="0" bIns="0" anchor="ctr"/>
          <a:lstStyle/>
          <a:p>
            <a:endParaRPr lang="en-US"/>
          </a:p>
        </p:txBody>
      </p:sp>
      <p:sp>
        <p:nvSpPr>
          <p:cNvPr id="745494" name="Line 22"/>
          <p:cNvSpPr>
            <a:spLocks noChangeShapeType="1"/>
          </p:cNvSpPr>
          <p:nvPr/>
        </p:nvSpPr>
        <p:spPr bwMode="auto">
          <a:xfrm>
            <a:off x="3276600" y="3860800"/>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45495" name="Rectangle 23"/>
          <p:cNvSpPr>
            <a:spLocks noChangeArrowheads="1"/>
          </p:cNvSpPr>
          <p:nvPr/>
        </p:nvSpPr>
        <p:spPr bwMode="auto">
          <a:xfrm>
            <a:off x="3995738" y="1412875"/>
            <a:ext cx="4392612" cy="258763"/>
          </a:xfrm>
          <a:prstGeom prst="rect">
            <a:avLst/>
          </a:prstGeom>
          <a:noFill/>
          <a:ln w="9525">
            <a:noFill/>
            <a:miter lim="800000"/>
            <a:headEnd/>
            <a:tailEnd/>
          </a:ln>
        </p:spPr>
        <p:txBody>
          <a:bodyPr lIns="0" tIns="0" rIns="0" bIns="0" anchor="b"/>
          <a:lstStyle/>
          <a:p>
            <a:pPr algn="ctr">
              <a:lnSpc>
                <a:spcPts val="2400"/>
              </a:lnSpc>
            </a:pPr>
            <a:r>
              <a:rPr lang="en-GB" sz="1600" b="1">
                <a:solidFill>
                  <a:schemeClr val="hlink"/>
                </a:solidFill>
              </a:rPr>
              <a:t>Training Objectives / Tree levels top-down</a:t>
            </a:r>
            <a:endParaRPr lang="en-US" sz="1600" b="1">
              <a:solidFill>
                <a:schemeClr val="hlink"/>
              </a:solidFill>
            </a:endParaRPr>
          </a:p>
        </p:txBody>
      </p:sp>
      <p:sp>
        <p:nvSpPr>
          <p:cNvPr id="745496" name="Rectangle 24"/>
          <p:cNvSpPr>
            <a:spLocks noChangeArrowheads="1"/>
          </p:cNvSpPr>
          <p:nvPr/>
        </p:nvSpPr>
        <p:spPr bwMode="auto">
          <a:xfrm>
            <a:off x="2339975" y="260350"/>
            <a:ext cx="4537075" cy="808038"/>
          </a:xfrm>
          <a:prstGeom prst="rect">
            <a:avLst/>
          </a:prstGeom>
          <a:noFill/>
          <a:ln w="9525">
            <a:noFill/>
            <a:miter lim="800000"/>
            <a:headEnd/>
            <a:tailEnd/>
          </a:ln>
        </p:spPr>
        <p:txBody>
          <a:bodyPr lIns="0" tIns="0" rIns="0" bIns="0" anchor="b"/>
          <a:lstStyle/>
          <a:p>
            <a:pPr algn="ctr">
              <a:lnSpc>
                <a:spcPts val="2400"/>
              </a:lnSpc>
            </a:pPr>
            <a:r>
              <a:rPr lang="en-US" sz="2800" b="1"/>
              <a:t>Our EHS affaires</a:t>
            </a:r>
            <a:r>
              <a:rPr lang="en-US" sz="2400" b="1"/>
              <a:t> </a:t>
            </a:r>
            <a:br>
              <a:rPr lang="en-US" sz="2400" b="1"/>
            </a:br>
            <a:r>
              <a:rPr lang="en-US" sz="2000" b="1"/>
              <a:t>…from an audit perspective…</a:t>
            </a:r>
          </a:p>
        </p:txBody>
      </p:sp>
      <p:sp>
        <p:nvSpPr>
          <p:cNvPr id="745497" name="AutoShape 10"/>
          <p:cNvSpPr>
            <a:spLocks noChangeArrowheads="1"/>
          </p:cNvSpPr>
          <p:nvPr/>
        </p:nvSpPr>
        <p:spPr bwMode="auto">
          <a:xfrm>
            <a:off x="2987675" y="1916113"/>
            <a:ext cx="3095625" cy="4176712"/>
          </a:xfrm>
          <a:prstGeom prst="homePlate">
            <a:avLst>
              <a:gd name="adj" fmla="val 12037"/>
            </a:avLst>
          </a:prstGeom>
          <a:noFill/>
          <a:ln w="19050" algn="ctr">
            <a:solidFill>
              <a:schemeClr val="bg1"/>
            </a:solidFill>
            <a:miter lim="800000"/>
            <a:headEnd/>
            <a:tailEnd/>
          </a:ln>
        </p:spPr>
        <p:txBody>
          <a:bodyPr lIns="0" tIns="72000" rIns="360000" bIns="0"/>
          <a:lstStyle/>
          <a:p>
            <a:pPr marL="620713" indent="-342900" fontAlgn="b">
              <a:tabLst>
                <a:tab pos="1790700" algn="l"/>
              </a:tabLst>
            </a:pPr>
            <a:endParaRPr lang="en-GB" sz="1400" b="1">
              <a:solidFill>
                <a:schemeClr val="bg2"/>
              </a:solidFill>
            </a:endParaRPr>
          </a:p>
          <a:p>
            <a:pPr marL="620713" indent="-342900" fontAlgn="b">
              <a:buFont typeface="Wingdings" pitchFamily="2" charset="2"/>
              <a:buNone/>
              <a:tabLst>
                <a:tab pos="1790700" algn="l"/>
              </a:tabLst>
            </a:pPr>
            <a:r>
              <a:rPr lang="en-GB" sz="1400"/>
              <a:t>	To enhance the EHS </a:t>
            </a:r>
            <a:br>
              <a:rPr lang="en-GB" sz="1400"/>
            </a:br>
            <a:r>
              <a:rPr lang="en-GB" sz="1400"/>
              <a:t>knowledge within E S SO.</a:t>
            </a:r>
            <a:br>
              <a:rPr lang="en-GB" sz="1400"/>
            </a:br>
            <a:endParaRPr lang="en-GB" sz="1400"/>
          </a:p>
          <a:p>
            <a:pPr marL="620713" indent="-342900" fontAlgn="b">
              <a:buFont typeface="Wingdings" pitchFamily="2" charset="2"/>
              <a:buNone/>
              <a:tabLst>
                <a:tab pos="1790700" algn="l"/>
              </a:tabLst>
            </a:pPr>
            <a:r>
              <a:rPr lang="en-GB" sz="1400"/>
              <a:t>	To highlight key-elements with respect to commitment, risks &amp; responsibilities within the E S SO EHS programme and provide an understanding of ones health, safety and environmental role.</a:t>
            </a:r>
            <a:br>
              <a:rPr lang="en-GB" sz="1400"/>
            </a:br>
            <a:r>
              <a:rPr lang="en-GB" sz="1400"/>
              <a:t> </a:t>
            </a:r>
            <a:br>
              <a:rPr lang="en-GB" sz="1400"/>
            </a:br>
            <a:r>
              <a:rPr lang="en-GB" sz="1400"/>
              <a:t>Give a hint of areas for improvement to insure a “healthy” EHS program top-down.</a:t>
            </a:r>
            <a:endParaRPr lang="de-DE" sz="1400">
              <a:solidFill>
                <a:schemeClr val="bg2"/>
              </a:solidFill>
            </a:endParaRPr>
          </a:p>
        </p:txBody>
      </p:sp>
      <p:grpSp>
        <p:nvGrpSpPr>
          <p:cNvPr id="745498" name="Group 26"/>
          <p:cNvGrpSpPr>
            <a:grpSpLocks/>
          </p:cNvGrpSpPr>
          <p:nvPr/>
        </p:nvGrpSpPr>
        <p:grpSpPr bwMode="auto">
          <a:xfrm>
            <a:off x="5408613" y="2016125"/>
            <a:ext cx="4059237" cy="3933825"/>
            <a:chOff x="96" y="1616"/>
            <a:chExt cx="2557" cy="2478"/>
          </a:xfrm>
        </p:grpSpPr>
        <p:grpSp>
          <p:nvGrpSpPr>
            <p:cNvPr id="745499" name="Group 27"/>
            <p:cNvGrpSpPr>
              <a:grpSpLocks/>
            </p:cNvGrpSpPr>
            <p:nvPr/>
          </p:nvGrpSpPr>
          <p:grpSpPr bwMode="auto">
            <a:xfrm>
              <a:off x="96" y="1616"/>
              <a:ext cx="2557" cy="2478"/>
              <a:chOff x="96" y="1616"/>
              <a:chExt cx="2557" cy="2478"/>
            </a:xfrm>
          </p:grpSpPr>
          <p:sp>
            <p:nvSpPr>
              <p:cNvPr id="745503" name="AutoShape 28"/>
              <p:cNvSpPr>
                <a:spLocks noChangeArrowheads="1"/>
              </p:cNvSpPr>
              <p:nvPr/>
            </p:nvSpPr>
            <p:spPr bwMode="auto">
              <a:xfrm rot="10800000">
                <a:off x="96" y="3495"/>
                <a:ext cx="2327" cy="537"/>
              </a:xfrm>
              <a:custGeom>
                <a:avLst/>
                <a:gdLst>
                  <a:gd name="T0" fmla="*/ 2194 w 21600"/>
                  <a:gd name="T1" fmla="*/ 269 h 21600"/>
                  <a:gd name="T2" fmla="*/ 1164 w 21600"/>
                  <a:gd name="T3" fmla="*/ 537 h 21600"/>
                  <a:gd name="T4" fmla="*/ 133 w 21600"/>
                  <a:gd name="T5" fmla="*/ 269 h 21600"/>
                  <a:gd name="T6" fmla="*/ 1164 w 21600"/>
                  <a:gd name="T7" fmla="*/ 0 h 21600"/>
                  <a:gd name="T8" fmla="*/ 0 60000 65536"/>
                  <a:gd name="T9" fmla="*/ 0 60000 65536"/>
                  <a:gd name="T10" fmla="*/ 0 60000 65536"/>
                  <a:gd name="T11" fmla="*/ 0 60000 65536"/>
                  <a:gd name="T12" fmla="*/ 3035 w 21600"/>
                  <a:gd name="T13" fmla="*/ 3057 h 21600"/>
                  <a:gd name="T14" fmla="*/ 18565 w 21600"/>
                  <a:gd name="T15" fmla="*/ 18543 h 21600"/>
                </a:gdLst>
                <a:ahLst/>
                <a:cxnLst>
                  <a:cxn ang="T8">
                    <a:pos x="T0" y="T1"/>
                  </a:cxn>
                  <a:cxn ang="T9">
                    <a:pos x="T2" y="T3"/>
                  </a:cxn>
                  <a:cxn ang="T10">
                    <a:pos x="T4" y="T5"/>
                  </a:cxn>
                  <a:cxn ang="T11">
                    <a:pos x="T6" y="T7"/>
                  </a:cxn>
                </a:cxnLst>
                <a:rect l="T12" t="T13" r="T14" b="T15"/>
                <a:pathLst>
                  <a:path w="21600" h="21600">
                    <a:moveTo>
                      <a:pt x="0" y="0"/>
                    </a:moveTo>
                    <a:lnTo>
                      <a:pt x="2478" y="21600"/>
                    </a:lnTo>
                    <a:lnTo>
                      <a:pt x="19122" y="21600"/>
                    </a:lnTo>
                    <a:lnTo>
                      <a:pt x="21600" y="0"/>
                    </a:lnTo>
                    <a:close/>
                  </a:path>
                </a:pathLst>
              </a:custGeom>
              <a:solidFill>
                <a:srgbClr val="FF9900"/>
              </a:solidFill>
              <a:ln w="9525">
                <a:solidFill>
                  <a:schemeClr val="tx1"/>
                </a:solidFill>
                <a:miter lim="800000"/>
                <a:headEnd/>
                <a:tailEnd/>
              </a:ln>
            </p:spPr>
            <p:txBody>
              <a:bodyPr anchor="ctr">
                <a:spAutoFit/>
              </a:bodyPr>
              <a:lstStyle/>
              <a:p>
                <a:endParaRPr lang="en-US"/>
              </a:p>
            </p:txBody>
          </p:sp>
          <p:grpSp>
            <p:nvGrpSpPr>
              <p:cNvPr id="745504" name="Group 29"/>
              <p:cNvGrpSpPr>
                <a:grpSpLocks/>
              </p:cNvGrpSpPr>
              <p:nvPr/>
            </p:nvGrpSpPr>
            <p:grpSpPr bwMode="auto">
              <a:xfrm>
                <a:off x="158" y="1616"/>
                <a:ext cx="2495" cy="2478"/>
                <a:chOff x="192" y="672"/>
                <a:chExt cx="3067" cy="3546"/>
              </a:xfrm>
            </p:grpSpPr>
            <p:sp>
              <p:nvSpPr>
                <p:cNvPr id="745505" name="AutoShape 30"/>
                <p:cNvSpPr>
                  <a:spLocks noChangeArrowheads="1"/>
                </p:cNvSpPr>
                <p:nvPr/>
              </p:nvSpPr>
              <p:spPr bwMode="auto">
                <a:xfrm>
                  <a:off x="1104" y="672"/>
                  <a:ext cx="872" cy="960"/>
                </a:xfrm>
                <a:prstGeom prst="triangle">
                  <a:avLst>
                    <a:gd name="adj" fmla="val 50000"/>
                  </a:avLst>
                </a:prstGeom>
                <a:solidFill>
                  <a:srgbClr val="FF9900"/>
                </a:solidFill>
                <a:ln w="9525">
                  <a:solidFill>
                    <a:schemeClr val="tx1"/>
                  </a:solidFill>
                  <a:miter lim="800000"/>
                  <a:headEnd/>
                  <a:tailEnd/>
                </a:ln>
              </p:spPr>
              <p:txBody>
                <a:bodyPr anchor="ctr">
                  <a:spAutoFit/>
                </a:bodyPr>
                <a:lstStyle/>
                <a:p>
                  <a:endParaRPr lang="en-US"/>
                </a:p>
              </p:txBody>
            </p:sp>
            <p:sp>
              <p:nvSpPr>
                <p:cNvPr id="745506" name="AutoShape 31"/>
                <p:cNvSpPr>
                  <a:spLocks noChangeArrowheads="1"/>
                </p:cNvSpPr>
                <p:nvPr/>
              </p:nvSpPr>
              <p:spPr bwMode="auto">
                <a:xfrm rot="10800000">
                  <a:off x="768" y="1680"/>
                  <a:ext cx="1543" cy="768"/>
                </a:xfrm>
                <a:custGeom>
                  <a:avLst/>
                  <a:gdLst>
                    <a:gd name="T0" fmla="*/ 1375 w 21600"/>
                    <a:gd name="T1" fmla="*/ 384 h 21600"/>
                    <a:gd name="T2" fmla="*/ 771 w 21600"/>
                    <a:gd name="T3" fmla="*/ 768 h 21600"/>
                    <a:gd name="T4" fmla="*/ 168 w 21600"/>
                    <a:gd name="T5" fmla="*/ 384 h 21600"/>
                    <a:gd name="T6" fmla="*/ 771 w 21600"/>
                    <a:gd name="T7" fmla="*/ 0 h 21600"/>
                    <a:gd name="T8" fmla="*/ 0 60000 65536"/>
                    <a:gd name="T9" fmla="*/ 0 60000 65536"/>
                    <a:gd name="T10" fmla="*/ 0 60000 65536"/>
                    <a:gd name="T11" fmla="*/ 0 60000 65536"/>
                    <a:gd name="T12" fmla="*/ 4144 w 21600"/>
                    <a:gd name="T13" fmla="*/ 4163 h 21600"/>
                    <a:gd name="T14" fmla="*/ 17456 w 21600"/>
                    <a:gd name="T15" fmla="*/ 17438 h 21600"/>
                  </a:gdLst>
                  <a:ahLst/>
                  <a:cxnLst>
                    <a:cxn ang="T8">
                      <a:pos x="T0" y="T1"/>
                    </a:cxn>
                    <a:cxn ang="T9">
                      <a:pos x="T2" y="T3"/>
                    </a:cxn>
                    <a:cxn ang="T10">
                      <a:pos x="T4" y="T5"/>
                    </a:cxn>
                    <a:cxn ang="T11">
                      <a:pos x="T6" y="T7"/>
                    </a:cxn>
                  </a:cxnLst>
                  <a:rect l="T12" t="T13" r="T14" b="T15"/>
                  <a:pathLst>
                    <a:path w="21600" h="21600">
                      <a:moveTo>
                        <a:pt x="0" y="0"/>
                      </a:moveTo>
                      <a:lnTo>
                        <a:pt x="4699" y="21600"/>
                      </a:lnTo>
                      <a:lnTo>
                        <a:pt x="16901" y="21600"/>
                      </a:lnTo>
                      <a:lnTo>
                        <a:pt x="21600" y="0"/>
                      </a:lnTo>
                      <a:close/>
                    </a:path>
                  </a:pathLst>
                </a:custGeom>
                <a:solidFill>
                  <a:srgbClr val="FF9900"/>
                </a:solidFill>
                <a:ln w="9525">
                  <a:solidFill>
                    <a:schemeClr val="tx1"/>
                  </a:solidFill>
                  <a:miter lim="800000"/>
                  <a:headEnd/>
                  <a:tailEnd/>
                </a:ln>
              </p:spPr>
              <p:txBody>
                <a:bodyPr anchor="ctr">
                  <a:spAutoFit/>
                </a:bodyPr>
                <a:lstStyle/>
                <a:p>
                  <a:endParaRPr lang="en-US"/>
                </a:p>
              </p:txBody>
            </p:sp>
            <p:sp>
              <p:nvSpPr>
                <p:cNvPr id="745507" name="AutoShape 32"/>
                <p:cNvSpPr>
                  <a:spLocks noChangeArrowheads="1"/>
                </p:cNvSpPr>
                <p:nvPr/>
              </p:nvSpPr>
              <p:spPr bwMode="auto">
                <a:xfrm rot="10800000">
                  <a:off x="432" y="2496"/>
                  <a:ext cx="2208" cy="780"/>
                </a:xfrm>
                <a:custGeom>
                  <a:avLst/>
                  <a:gdLst>
                    <a:gd name="T0" fmla="*/ 2040 w 21600"/>
                    <a:gd name="T1" fmla="*/ 390 h 21600"/>
                    <a:gd name="T2" fmla="*/ 1104 w 21600"/>
                    <a:gd name="T3" fmla="*/ 780 h 21600"/>
                    <a:gd name="T4" fmla="*/ 168 w 21600"/>
                    <a:gd name="T5" fmla="*/ 390 h 21600"/>
                    <a:gd name="T6" fmla="*/ 1104 w 21600"/>
                    <a:gd name="T7" fmla="*/ 0 h 21600"/>
                    <a:gd name="T8" fmla="*/ 0 60000 65536"/>
                    <a:gd name="T9" fmla="*/ 0 60000 65536"/>
                    <a:gd name="T10" fmla="*/ 0 60000 65536"/>
                    <a:gd name="T11" fmla="*/ 0 60000 65536"/>
                    <a:gd name="T12" fmla="*/ 3443 w 21600"/>
                    <a:gd name="T13" fmla="*/ 3434 h 21600"/>
                    <a:gd name="T14" fmla="*/ 18157 w 21600"/>
                    <a:gd name="T15" fmla="*/ 18166 h 21600"/>
                  </a:gdLst>
                  <a:ahLst/>
                  <a:cxnLst>
                    <a:cxn ang="T8">
                      <a:pos x="T0" y="T1"/>
                    </a:cxn>
                    <a:cxn ang="T9">
                      <a:pos x="T2" y="T3"/>
                    </a:cxn>
                    <a:cxn ang="T10">
                      <a:pos x="T4" y="T5"/>
                    </a:cxn>
                    <a:cxn ang="T11">
                      <a:pos x="T6" y="T7"/>
                    </a:cxn>
                  </a:cxnLst>
                  <a:rect l="T12" t="T13" r="T14" b="T15"/>
                  <a:pathLst>
                    <a:path w="21600" h="21600">
                      <a:moveTo>
                        <a:pt x="0" y="0"/>
                      </a:moveTo>
                      <a:lnTo>
                        <a:pt x="3293" y="21600"/>
                      </a:lnTo>
                      <a:lnTo>
                        <a:pt x="18307" y="21600"/>
                      </a:lnTo>
                      <a:lnTo>
                        <a:pt x="21600" y="0"/>
                      </a:lnTo>
                      <a:close/>
                    </a:path>
                  </a:pathLst>
                </a:custGeom>
                <a:solidFill>
                  <a:srgbClr val="FF9900"/>
                </a:solidFill>
                <a:ln w="9525">
                  <a:solidFill>
                    <a:schemeClr val="tx1"/>
                  </a:solidFill>
                  <a:miter lim="800000"/>
                  <a:headEnd/>
                  <a:tailEnd/>
                </a:ln>
              </p:spPr>
              <p:txBody>
                <a:bodyPr anchor="ctr">
                  <a:spAutoFit/>
                </a:bodyPr>
                <a:lstStyle/>
                <a:p>
                  <a:endParaRPr lang="en-US"/>
                </a:p>
              </p:txBody>
            </p:sp>
            <p:sp>
              <p:nvSpPr>
                <p:cNvPr id="745508" name="Text Box 33"/>
                <p:cNvSpPr txBox="1">
                  <a:spLocks noChangeArrowheads="1"/>
                </p:cNvSpPr>
                <p:nvPr/>
              </p:nvSpPr>
              <p:spPr bwMode="auto">
                <a:xfrm>
                  <a:off x="1008" y="912"/>
                  <a:ext cx="1043" cy="743"/>
                </a:xfrm>
                <a:prstGeom prst="rect">
                  <a:avLst/>
                </a:prstGeom>
                <a:noFill/>
                <a:ln w="9525">
                  <a:noFill/>
                  <a:miter lim="800000"/>
                  <a:headEnd/>
                  <a:tailEnd/>
                </a:ln>
              </p:spPr>
              <p:txBody>
                <a:bodyPr lIns="91436" tIns="45719" rIns="91436" bIns="45719">
                  <a:spAutoFit/>
                </a:bodyPr>
                <a:lstStyle/>
                <a:p>
                  <a:pPr algn="ctr" eaLnBrk="0" hangingPunct="0">
                    <a:spcBef>
                      <a:spcPct val="50000"/>
                    </a:spcBef>
                  </a:pPr>
                  <a:r>
                    <a:rPr lang="en-GB" sz="1200" b="1"/>
                    <a:t> Top</a:t>
                  </a:r>
                </a:p>
                <a:p>
                  <a:pPr algn="ctr" eaLnBrk="0" hangingPunct="0">
                    <a:spcBef>
                      <a:spcPct val="50000"/>
                    </a:spcBef>
                  </a:pPr>
                  <a:r>
                    <a:rPr lang="en-GB" sz="1200" b="1"/>
                    <a:t>  Manage-</a:t>
                  </a:r>
                </a:p>
                <a:p>
                  <a:pPr algn="ctr" eaLnBrk="0" hangingPunct="0">
                    <a:spcBef>
                      <a:spcPct val="50000"/>
                    </a:spcBef>
                  </a:pPr>
                  <a:r>
                    <a:rPr lang="en-GB" sz="1200" b="1"/>
                    <a:t>ment</a:t>
                  </a:r>
                </a:p>
              </p:txBody>
            </p:sp>
            <p:sp>
              <p:nvSpPr>
                <p:cNvPr id="745509" name="Text Box 34"/>
                <p:cNvSpPr txBox="1">
                  <a:spLocks noChangeArrowheads="1"/>
                </p:cNvSpPr>
                <p:nvPr/>
              </p:nvSpPr>
              <p:spPr bwMode="auto">
                <a:xfrm>
                  <a:off x="721" y="1728"/>
                  <a:ext cx="1622" cy="798"/>
                </a:xfrm>
                <a:prstGeom prst="rect">
                  <a:avLst/>
                </a:prstGeom>
                <a:noFill/>
                <a:ln w="9525">
                  <a:noFill/>
                  <a:miter lim="800000"/>
                  <a:headEnd/>
                  <a:tailEnd/>
                </a:ln>
              </p:spPr>
              <p:txBody>
                <a:bodyPr lIns="91436" tIns="45719" rIns="91436" bIns="45719">
                  <a:spAutoFit/>
                </a:bodyPr>
                <a:lstStyle/>
                <a:p>
                  <a:pPr algn="ctr" eaLnBrk="0" hangingPunct="0">
                    <a:spcBef>
                      <a:spcPct val="50000"/>
                    </a:spcBef>
                  </a:pPr>
                  <a:endParaRPr lang="en-GB" sz="1600"/>
                </a:p>
                <a:p>
                  <a:pPr algn="ctr" eaLnBrk="0" hangingPunct="0">
                    <a:spcBef>
                      <a:spcPct val="50000"/>
                    </a:spcBef>
                  </a:pPr>
                  <a:r>
                    <a:rPr lang="en-GB" sz="1200" b="1"/>
                    <a:t>Sales Management</a:t>
                  </a:r>
                </a:p>
                <a:p>
                  <a:pPr algn="ctr" eaLnBrk="0" hangingPunct="0">
                    <a:spcBef>
                      <a:spcPct val="50000"/>
                    </a:spcBef>
                  </a:pPr>
                  <a:endParaRPr lang="en-GB" sz="1200"/>
                </a:p>
              </p:txBody>
            </p:sp>
            <p:sp>
              <p:nvSpPr>
                <p:cNvPr id="745510" name="Text Box 35"/>
                <p:cNvSpPr txBox="1">
                  <a:spLocks noChangeArrowheads="1"/>
                </p:cNvSpPr>
                <p:nvPr/>
              </p:nvSpPr>
              <p:spPr bwMode="auto">
                <a:xfrm>
                  <a:off x="749" y="2544"/>
                  <a:ext cx="1572" cy="963"/>
                </a:xfrm>
                <a:prstGeom prst="rect">
                  <a:avLst/>
                </a:prstGeom>
                <a:noFill/>
                <a:ln w="9525">
                  <a:noFill/>
                  <a:miter lim="800000"/>
                  <a:headEnd/>
                  <a:tailEnd/>
                </a:ln>
              </p:spPr>
              <p:txBody>
                <a:bodyPr lIns="91436" tIns="45719" rIns="91436" bIns="45719">
                  <a:spAutoFit/>
                </a:bodyPr>
                <a:lstStyle/>
                <a:p>
                  <a:pPr algn="ctr" eaLnBrk="0" hangingPunct="0"/>
                  <a:r>
                    <a:rPr lang="en-GB" sz="1200" b="1"/>
                    <a:t>Project Management</a:t>
                  </a:r>
                </a:p>
                <a:p>
                  <a:pPr algn="ctr" eaLnBrk="0" hangingPunct="0"/>
                  <a:r>
                    <a:rPr lang="en-GB" sz="1200" b="1"/>
                    <a:t>Purchase Department</a:t>
                  </a:r>
                </a:p>
                <a:p>
                  <a:pPr algn="ctr" eaLnBrk="0" hangingPunct="0"/>
                  <a:r>
                    <a:rPr lang="en-GB" sz="1200" b="1"/>
                    <a:t>Engineering</a:t>
                  </a:r>
                  <a:r>
                    <a:rPr lang="en-GB" sz="1600" b="1"/>
                    <a:t> </a:t>
                  </a:r>
                </a:p>
                <a:p>
                  <a:pPr algn="ctr" eaLnBrk="0" hangingPunct="0">
                    <a:spcBef>
                      <a:spcPct val="50000"/>
                    </a:spcBef>
                  </a:pPr>
                  <a:endParaRPr lang="en-GB" sz="1600" b="1"/>
                </a:p>
              </p:txBody>
            </p:sp>
            <p:sp>
              <p:nvSpPr>
                <p:cNvPr id="745511" name="Text Box 36"/>
                <p:cNvSpPr txBox="1">
                  <a:spLocks noChangeArrowheads="1"/>
                </p:cNvSpPr>
                <p:nvPr/>
              </p:nvSpPr>
              <p:spPr bwMode="auto">
                <a:xfrm>
                  <a:off x="192" y="3312"/>
                  <a:ext cx="2540" cy="906"/>
                </a:xfrm>
                <a:prstGeom prst="rect">
                  <a:avLst/>
                </a:prstGeom>
                <a:noFill/>
                <a:ln w="9525">
                  <a:noFill/>
                  <a:miter lim="800000"/>
                  <a:headEnd/>
                  <a:tailEnd/>
                </a:ln>
              </p:spPr>
              <p:txBody>
                <a:bodyPr lIns="91436" tIns="45719" rIns="91436" bIns="45719">
                  <a:spAutoFit/>
                </a:bodyPr>
                <a:lstStyle/>
                <a:p>
                  <a:pPr algn="ctr" eaLnBrk="0" hangingPunct="0"/>
                  <a:r>
                    <a:rPr lang="en-GB" sz="1200" b="1"/>
                    <a:t>Customer Support Department</a:t>
                  </a:r>
                </a:p>
                <a:p>
                  <a:pPr algn="ctr" eaLnBrk="0" hangingPunct="0"/>
                  <a:r>
                    <a:rPr lang="en-GB" sz="1200" b="1"/>
                    <a:t>Field Service Departments</a:t>
                  </a:r>
                </a:p>
                <a:p>
                  <a:pPr algn="ctr" eaLnBrk="0" hangingPunct="0"/>
                  <a:r>
                    <a:rPr lang="en-GB" sz="1200" b="1"/>
                    <a:t>Field Service Site Management</a:t>
                  </a:r>
                </a:p>
                <a:p>
                  <a:pPr algn="ctr" eaLnBrk="0" hangingPunct="0"/>
                  <a:r>
                    <a:rPr lang="en-GB" sz="1200" b="1"/>
                    <a:t>Field Service Engineers/Technicians</a:t>
                  </a:r>
                </a:p>
                <a:p>
                  <a:pPr algn="ctr" eaLnBrk="0" hangingPunct="0"/>
                  <a:endParaRPr lang="en-GB" sz="1200" b="1"/>
                </a:p>
              </p:txBody>
            </p:sp>
            <p:sp>
              <p:nvSpPr>
                <p:cNvPr id="745512" name="Text Box 37"/>
                <p:cNvSpPr txBox="1">
                  <a:spLocks noChangeArrowheads="1"/>
                </p:cNvSpPr>
                <p:nvPr/>
              </p:nvSpPr>
              <p:spPr bwMode="auto">
                <a:xfrm>
                  <a:off x="2133" y="1864"/>
                  <a:ext cx="1126" cy="343"/>
                </a:xfrm>
                <a:prstGeom prst="rect">
                  <a:avLst/>
                </a:prstGeom>
                <a:noFill/>
                <a:ln w="9525">
                  <a:noFill/>
                  <a:miter lim="800000"/>
                  <a:headEnd/>
                  <a:tailEnd/>
                </a:ln>
              </p:spPr>
              <p:txBody>
                <a:bodyPr lIns="75749" tIns="37874" rIns="75749" bIns="37874">
                  <a:spAutoFit/>
                </a:bodyPr>
                <a:lstStyle/>
                <a:p>
                  <a:pPr algn="ctr" defTabSz="757238" eaLnBrk="0" hangingPunct="0">
                    <a:spcBef>
                      <a:spcPct val="50000"/>
                    </a:spcBef>
                  </a:pPr>
                  <a:r>
                    <a:rPr lang="de-DE" sz="2000">
                      <a:solidFill>
                        <a:srgbClr val="FF9900"/>
                      </a:solidFill>
                    </a:rPr>
                    <a:t> </a:t>
                  </a:r>
                </a:p>
              </p:txBody>
            </p:sp>
          </p:grpSp>
        </p:grpSp>
        <p:sp>
          <p:nvSpPr>
            <p:cNvPr id="745500" name="Rectangle 38"/>
            <p:cNvSpPr>
              <a:spLocks noChangeArrowheads="1"/>
            </p:cNvSpPr>
            <p:nvPr/>
          </p:nvSpPr>
          <p:spPr bwMode="auto">
            <a:xfrm>
              <a:off x="249" y="1616"/>
              <a:ext cx="2030" cy="666"/>
            </a:xfrm>
            <a:prstGeom prst="rect">
              <a:avLst/>
            </a:prstGeom>
            <a:solidFill>
              <a:srgbClr val="FF0000">
                <a:alpha val="20000"/>
              </a:srgbClr>
            </a:solidFill>
            <a:ln w="9525" algn="ctr">
              <a:solidFill>
                <a:srgbClr val="FF0000"/>
              </a:solidFill>
              <a:miter lim="800000"/>
              <a:headEnd/>
              <a:tailEnd/>
            </a:ln>
          </p:spPr>
          <p:txBody>
            <a:bodyPr wrap="none" lIns="0" tIns="0" rIns="0" bIns="0" anchor="ctr"/>
            <a:lstStyle/>
            <a:p>
              <a:endParaRPr lang="en-US"/>
            </a:p>
          </p:txBody>
        </p:sp>
        <p:sp>
          <p:nvSpPr>
            <p:cNvPr id="745501" name="Rectangle 39"/>
            <p:cNvSpPr>
              <a:spLocks noChangeArrowheads="1"/>
            </p:cNvSpPr>
            <p:nvPr/>
          </p:nvSpPr>
          <p:spPr bwMode="auto">
            <a:xfrm>
              <a:off x="249" y="2341"/>
              <a:ext cx="2041" cy="1361"/>
            </a:xfrm>
            <a:prstGeom prst="rect">
              <a:avLst/>
            </a:prstGeom>
            <a:solidFill>
              <a:srgbClr val="0000FF">
                <a:alpha val="20000"/>
              </a:srgbClr>
            </a:solidFill>
            <a:ln w="9525" algn="ctr">
              <a:solidFill>
                <a:srgbClr val="0000FF"/>
              </a:solidFill>
              <a:miter lim="800000"/>
              <a:headEnd/>
              <a:tailEnd/>
            </a:ln>
          </p:spPr>
          <p:txBody>
            <a:bodyPr wrap="none" lIns="0" tIns="0" rIns="0" bIns="0" anchor="ctr"/>
            <a:lstStyle/>
            <a:p>
              <a:endParaRPr lang="en-US"/>
            </a:p>
          </p:txBody>
        </p:sp>
        <p:sp>
          <p:nvSpPr>
            <p:cNvPr id="745502" name="Rectangle 40"/>
            <p:cNvSpPr>
              <a:spLocks noChangeArrowheads="1"/>
            </p:cNvSpPr>
            <p:nvPr/>
          </p:nvSpPr>
          <p:spPr bwMode="auto">
            <a:xfrm>
              <a:off x="249" y="3748"/>
              <a:ext cx="2041" cy="317"/>
            </a:xfrm>
            <a:prstGeom prst="rect">
              <a:avLst/>
            </a:prstGeom>
            <a:solidFill>
              <a:srgbClr val="339966">
                <a:alpha val="20000"/>
              </a:srgbClr>
            </a:solidFill>
            <a:ln w="12700" algn="ctr">
              <a:solidFill>
                <a:srgbClr val="339966"/>
              </a:solidFill>
              <a:miter lim="800000"/>
              <a:headEnd/>
              <a:tailEnd/>
            </a:ln>
          </p:spPr>
          <p:txBody>
            <a:bodyPr wrap="none" lIns="0" tIns="0" rIns="0" bIns="0"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745491"/>
                                        </p:tgtEl>
                                        <p:attrNameLst>
                                          <p:attrName>fillcolor</p:attrName>
                                        </p:attrNameLst>
                                      </p:cBhvr>
                                      <p:to>
                                        <a:srgbClr val="FFFF00"/>
                                      </p:to>
                                    </p:animClr>
                                    <p:set>
                                      <p:cBhvr>
                                        <p:cTn id="7" dur="2000" fill="hold"/>
                                        <p:tgtEl>
                                          <p:spTgt spid="745491"/>
                                        </p:tgtEl>
                                        <p:attrNameLst>
                                          <p:attrName>fill.type</p:attrName>
                                        </p:attrNameLst>
                                      </p:cBhvr>
                                      <p:to>
                                        <p:strVal val="solid"/>
                                      </p:to>
                                    </p:set>
                                    <p:set>
                                      <p:cBhvr>
                                        <p:cTn id="8" dur="2000" fill="hold"/>
                                        <p:tgtEl>
                                          <p:spTgt spid="745491"/>
                                        </p:tgtEl>
                                        <p:attrNameLst>
                                          <p:attrName>fill.on</p:attrName>
                                        </p:attrNameLst>
                                      </p:cBhvr>
                                      <p:to>
                                        <p:strVal val="true"/>
                                      </p:to>
                                    </p:set>
                                  </p:childTnLst>
                                </p:cTn>
                              </p:par>
                              <p:par>
                                <p:cTn id="9" presetID="2" presetClass="entr" presetSubtype="8" fill="hold" grpId="0" nodeType="withEffect">
                                  <p:stCondLst>
                                    <p:cond delay="0"/>
                                  </p:stCondLst>
                                  <p:childTnLst>
                                    <p:set>
                                      <p:cBhvr>
                                        <p:cTn id="10" dur="1" fill="hold">
                                          <p:stCondLst>
                                            <p:cond delay="0"/>
                                          </p:stCondLst>
                                        </p:cTn>
                                        <p:tgtEl>
                                          <p:spTgt spid="745475"/>
                                        </p:tgtEl>
                                        <p:attrNameLst>
                                          <p:attrName>style.visibility</p:attrName>
                                        </p:attrNameLst>
                                      </p:cBhvr>
                                      <p:to>
                                        <p:strVal val="visible"/>
                                      </p:to>
                                    </p:set>
                                    <p:anim calcmode="lin" valueType="num">
                                      <p:cBhvr additive="base">
                                        <p:cTn id="11" dur="1000" fill="hold"/>
                                        <p:tgtEl>
                                          <p:spTgt spid="745475"/>
                                        </p:tgtEl>
                                        <p:attrNameLst>
                                          <p:attrName>ppt_x</p:attrName>
                                        </p:attrNameLst>
                                      </p:cBhvr>
                                      <p:tavLst>
                                        <p:tav tm="0">
                                          <p:val>
                                            <p:strVal val="0-#ppt_w/2"/>
                                          </p:val>
                                        </p:tav>
                                        <p:tav tm="100000">
                                          <p:val>
                                            <p:strVal val="#ppt_x"/>
                                          </p:val>
                                        </p:tav>
                                      </p:tavLst>
                                    </p:anim>
                                    <p:anim calcmode="lin" valueType="num">
                                      <p:cBhvr additive="base">
                                        <p:cTn id="12" dur="1000" fill="hold"/>
                                        <p:tgtEl>
                                          <p:spTgt spid="74547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45476"/>
                                        </p:tgtEl>
                                        <p:attrNameLst>
                                          <p:attrName>style.visibility</p:attrName>
                                        </p:attrNameLst>
                                      </p:cBhvr>
                                      <p:to>
                                        <p:strVal val="visible"/>
                                      </p:to>
                                    </p:set>
                                    <p:anim calcmode="lin" valueType="num">
                                      <p:cBhvr additive="base">
                                        <p:cTn id="15" dur="1000" fill="hold"/>
                                        <p:tgtEl>
                                          <p:spTgt spid="745476"/>
                                        </p:tgtEl>
                                        <p:attrNameLst>
                                          <p:attrName>ppt_x</p:attrName>
                                        </p:attrNameLst>
                                      </p:cBhvr>
                                      <p:tavLst>
                                        <p:tav tm="0">
                                          <p:val>
                                            <p:strVal val="0-#ppt_w/2"/>
                                          </p:val>
                                        </p:tav>
                                        <p:tav tm="100000">
                                          <p:val>
                                            <p:strVal val="#ppt_x"/>
                                          </p:val>
                                        </p:tav>
                                      </p:tavLst>
                                    </p:anim>
                                    <p:anim calcmode="lin" valueType="num">
                                      <p:cBhvr additive="base">
                                        <p:cTn id="16" dur="1000" fill="hold"/>
                                        <p:tgtEl>
                                          <p:spTgt spid="74547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45477"/>
                                        </p:tgtEl>
                                        <p:attrNameLst>
                                          <p:attrName>style.visibility</p:attrName>
                                        </p:attrNameLst>
                                      </p:cBhvr>
                                      <p:to>
                                        <p:strVal val="visible"/>
                                      </p:to>
                                    </p:set>
                                    <p:anim calcmode="lin" valueType="num">
                                      <p:cBhvr additive="base">
                                        <p:cTn id="19" dur="1000" fill="hold"/>
                                        <p:tgtEl>
                                          <p:spTgt spid="745477"/>
                                        </p:tgtEl>
                                        <p:attrNameLst>
                                          <p:attrName>ppt_x</p:attrName>
                                        </p:attrNameLst>
                                      </p:cBhvr>
                                      <p:tavLst>
                                        <p:tav tm="0">
                                          <p:val>
                                            <p:strVal val="0-#ppt_w/2"/>
                                          </p:val>
                                        </p:tav>
                                        <p:tav tm="100000">
                                          <p:val>
                                            <p:strVal val="#ppt_x"/>
                                          </p:val>
                                        </p:tav>
                                      </p:tavLst>
                                    </p:anim>
                                    <p:anim calcmode="lin" valueType="num">
                                      <p:cBhvr additive="base">
                                        <p:cTn id="20" dur="1000" fill="hold"/>
                                        <p:tgtEl>
                                          <p:spTgt spid="74547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45478"/>
                                        </p:tgtEl>
                                        <p:attrNameLst>
                                          <p:attrName>style.visibility</p:attrName>
                                        </p:attrNameLst>
                                      </p:cBhvr>
                                      <p:to>
                                        <p:strVal val="visible"/>
                                      </p:to>
                                    </p:set>
                                    <p:anim calcmode="lin" valueType="num">
                                      <p:cBhvr additive="base">
                                        <p:cTn id="23" dur="1000" fill="hold"/>
                                        <p:tgtEl>
                                          <p:spTgt spid="745478"/>
                                        </p:tgtEl>
                                        <p:attrNameLst>
                                          <p:attrName>ppt_x</p:attrName>
                                        </p:attrNameLst>
                                      </p:cBhvr>
                                      <p:tavLst>
                                        <p:tav tm="0">
                                          <p:val>
                                            <p:strVal val="0-#ppt_w/2"/>
                                          </p:val>
                                        </p:tav>
                                        <p:tav tm="100000">
                                          <p:val>
                                            <p:strVal val="#ppt_x"/>
                                          </p:val>
                                        </p:tav>
                                      </p:tavLst>
                                    </p:anim>
                                    <p:anim calcmode="lin" valueType="num">
                                      <p:cBhvr additive="base">
                                        <p:cTn id="24" dur="1000" fill="hold"/>
                                        <p:tgtEl>
                                          <p:spTgt spid="74547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45479"/>
                                        </p:tgtEl>
                                        <p:attrNameLst>
                                          <p:attrName>style.visibility</p:attrName>
                                        </p:attrNameLst>
                                      </p:cBhvr>
                                      <p:to>
                                        <p:strVal val="visible"/>
                                      </p:to>
                                    </p:set>
                                    <p:anim calcmode="lin" valueType="num">
                                      <p:cBhvr additive="base">
                                        <p:cTn id="27" dur="1000" fill="hold"/>
                                        <p:tgtEl>
                                          <p:spTgt spid="745479"/>
                                        </p:tgtEl>
                                        <p:attrNameLst>
                                          <p:attrName>ppt_x</p:attrName>
                                        </p:attrNameLst>
                                      </p:cBhvr>
                                      <p:tavLst>
                                        <p:tav tm="0">
                                          <p:val>
                                            <p:strVal val="0-#ppt_w/2"/>
                                          </p:val>
                                        </p:tav>
                                        <p:tav tm="100000">
                                          <p:val>
                                            <p:strVal val="#ppt_x"/>
                                          </p:val>
                                        </p:tav>
                                      </p:tavLst>
                                    </p:anim>
                                    <p:anim calcmode="lin" valueType="num">
                                      <p:cBhvr additive="base">
                                        <p:cTn id="28" dur="1000" fill="hold"/>
                                        <p:tgtEl>
                                          <p:spTgt spid="745479"/>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745493"/>
                                        </p:tgtEl>
                                        <p:attrNameLst>
                                          <p:attrName>style.visibility</p:attrName>
                                        </p:attrNameLst>
                                      </p:cBhvr>
                                      <p:to>
                                        <p:strVal val="visible"/>
                                      </p:to>
                                    </p:set>
                                    <p:anim calcmode="lin" valueType="num">
                                      <p:cBhvr additive="base">
                                        <p:cTn id="31" dur="1000" fill="hold"/>
                                        <p:tgtEl>
                                          <p:spTgt spid="745493"/>
                                        </p:tgtEl>
                                        <p:attrNameLst>
                                          <p:attrName>ppt_x</p:attrName>
                                        </p:attrNameLst>
                                      </p:cBhvr>
                                      <p:tavLst>
                                        <p:tav tm="0">
                                          <p:val>
                                            <p:strVal val="0-#ppt_w/2"/>
                                          </p:val>
                                        </p:tav>
                                        <p:tav tm="100000">
                                          <p:val>
                                            <p:strVal val="#ppt_x"/>
                                          </p:val>
                                        </p:tav>
                                      </p:tavLst>
                                    </p:anim>
                                    <p:anim calcmode="lin" valueType="num">
                                      <p:cBhvr additive="base">
                                        <p:cTn id="32" dur="1000" fill="hold"/>
                                        <p:tgtEl>
                                          <p:spTgt spid="745493"/>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745494"/>
                                        </p:tgtEl>
                                        <p:attrNameLst>
                                          <p:attrName>style.visibility</p:attrName>
                                        </p:attrNameLst>
                                      </p:cBhvr>
                                      <p:to>
                                        <p:strVal val="visible"/>
                                      </p:to>
                                    </p:set>
                                    <p:anim calcmode="lin" valueType="num">
                                      <p:cBhvr additive="base">
                                        <p:cTn id="35" dur="1000" fill="hold"/>
                                        <p:tgtEl>
                                          <p:spTgt spid="745494"/>
                                        </p:tgtEl>
                                        <p:attrNameLst>
                                          <p:attrName>ppt_x</p:attrName>
                                        </p:attrNameLst>
                                      </p:cBhvr>
                                      <p:tavLst>
                                        <p:tav tm="0">
                                          <p:val>
                                            <p:strVal val="0-#ppt_w/2"/>
                                          </p:val>
                                        </p:tav>
                                        <p:tav tm="100000">
                                          <p:val>
                                            <p:strVal val="#ppt_x"/>
                                          </p:val>
                                        </p:tav>
                                      </p:tavLst>
                                    </p:anim>
                                    <p:anim calcmode="lin" valueType="num">
                                      <p:cBhvr additive="base">
                                        <p:cTn id="36" dur="1000" fill="hold"/>
                                        <p:tgtEl>
                                          <p:spTgt spid="74549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45495"/>
                                        </p:tgtEl>
                                        <p:attrNameLst>
                                          <p:attrName>style.visibility</p:attrName>
                                        </p:attrNameLst>
                                      </p:cBhvr>
                                      <p:to>
                                        <p:strVal val="visible"/>
                                      </p:to>
                                    </p:set>
                                    <p:anim calcmode="lin" valueType="num">
                                      <p:cBhvr additive="base">
                                        <p:cTn id="39" dur="1000" fill="hold"/>
                                        <p:tgtEl>
                                          <p:spTgt spid="745495"/>
                                        </p:tgtEl>
                                        <p:attrNameLst>
                                          <p:attrName>ppt_x</p:attrName>
                                        </p:attrNameLst>
                                      </p:cBhvr>
                                      <p:tavLst>
                                        <p:tav tm="0">
                                          <p:val>
                                            <p:strVal val="0-#ppt_w/2"/>
                                          </p:val>
                                        </p:tav>
                                        <p:tav tm="100000">
                                          <p:val>
                                            <p:strVal val="#ppt_x"/>
                                          </p:val>
                                        </p:tav>
                                      </p:tavLst>
                                    </p:anim>
                                    <p:anim calcmode="lin" valueType="num">
                                      <p:cBhvr additive="base">
                                        <p:cTn id="40" dur="1000" fill="hold"/>
                                        <p:tgtEl>
                                          <p:spTgt spid="745495"/>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745497">
                                            <p:bg/>
                                          </p:spTgt>
                                        </p:tgtEl>
                                        <p:attrNameLst>
                                          <p:attrName>style.visibility</p:attrName>
                                        </p:attrNameLst>
                                      </p:cBhvr>
                                      <p:to>
                                        <p:strVal val="visible"/>
                                      </p:to>
                                    </p:set>
                                    <p:anim calcmode="lin" valueType="num">
                                      <p:cBhvr additive="base">
                                        <p:cTn id="45" dur="500" fill="hold"/>
                                        <p:tgtEl>
                                          <p:spTgt spid="745497">
                                            <p:bg/>
                                          </p:spTgt>
                                        </p:tgtEl>
                                        <p:attrNameLst>
                                          <p:attrName>ppt_x</p:attrName>
                                        </p:attrNameLst>
                                      </p:cBhvr>
                                      <p:tavLst>
                                        <p:tav tm="0">
                                          <p:val>
                                            <p:strVal val="0-#ppt_w/2"/>
                                          </p:val>
                                        </p:tav>
                                        <p:tav tm="100000">
                                          <p:val>
                                            <p:strVal val="#ppt_x"/>
                                          </p:val>
                                        </p:tav>
                                      </p:tavLst>
                                    </p:anim>
                                    <p:anim calcmode="lin" valueType="num">
                                      <p:cBhvr additive="base">
                                        <p:cTn id="46" dur="500" fill="hold"/>
                                        <p:tgtEl>
                                          <p:spTgt spid="745497">
                                            <p:bg/>
                                          </p:spTgt>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745497">
                                            <p:txEl>
                                              <p:pRg st="1" end="1"/>
                                            </p:txEl>
                                          </p:spTgt>
                                        </p:tgtEl>
                                        <p:attrNameLst>
                                          <p:attrName>style.visibility</p:attrName>
                                        </p:attrNameLst>
                                      </p:cBhvr>
                                      <p:to>
                                        <p:strVal val="visible"/>
                                      </p:to>
                                    </p:set>
                                    <p:anim calcmode="lin" valueType="num">
                                      <p:cBhvr additive="base">
                                        <p:cTn id="49" dur="500" fill="hold"/>
                                        <p:tgtEl>
                                          <p:spTgt spid="745497">
                                            <p:txEl>
                                              <p:pRg st="1" end="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45497">
                                            <p:txEl>
                                              <p:pRg st="1" end="1"/>
                                            </p:txEl>
                                          </p:spTgt>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745497">
                                            <p:txEl>
                                              <p:pRg st="2" end="2"/>
                                            </p:txEl>
                                          </p:spTgt>
                                        </p:tgtEl>
                                        <p:attrNameLst>
                                          <p:attrName>style.visibility</p:attrName>
                                        </p:attrNameLst>
                                      </p:cBhvr>
                                      <p:to>
                                        <p:strVal val="visible"/>
                                      </p:to>
                                    </p:set>
                                    <p:anim calcmode="lin" valueType="num">
                                      <p:cBhvr additive="base">
                                        <p:cTn id="53" dur="500" fill="hold"/>
                                        <p:tgtEl>
                                          <p:spTgt spid="745497">
                                            <p:txEl>
                                              <p:pRg st="2" end="2"/>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74549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xit" presetSubtype="2" fill="hold" grpId="1" nodeType="clickEffect">
                                  <p:stCondLst>
                                    <p:cond delay="0"/>
                                  </p:stCondLst>
                                  <p:childTnLst>
                                    <p:anim calcmode="lin" valueType="num">
                                      <p:cBhvr additive="base">
                                        <p:cTn id="58" dur="1000"/>
                                        <p:tgtEl>
                                          <p:spTgt spid="745497">
                                            <p:txEl>
                                              <p:pRg st="1" end="1"/>
                                            </p:txEl>
                                          </p:spTgt>
                                        </p:tgtEl>
                                        <p:attrNameLst>
                                          <p:attrName>ppt_x</p:attrName>
                                        </p:attrNameLst>
                                      </p:cBhvr>
                                      <p:tavLst>
                                        <p:tav tm="0">
                                          <p:val>
                                            <p:strVal val="ppt_x"/>
                                          </p:val>
                                        </p:tav>
                                        <p:tav tm="100000">
                                          <p:val>
                                            <p:strVal val="1+ppt_w/2"/>
                                          </p:val>
                                        </p:tav>
                                      </p:tavLst>
                                    </p:anim>
                                    <p:anim calcmode="lin" valueType="num">
                                      <p:cBhvr additive="base">
                                        <p:cTn id="59" dur="1000"/>
                                        <p:tgtEl>
                                          <p:spTgt spid="745497">
                                            <p:txEl>
                                              <p:pRg st="1" end="1"/>
                                            </p:txEl>
                                          </p:spTgt>
                                        </p:tgtEl>
                                        <p:attrNameLst>
                                          <p:attrName>ppt_y</p:attrName>
                                        </p:attrNameLst>
                                      </p:cBhvr>
                                      <p:tavLst>
                                        <p:tav tm="0">
                                          <p:val>
                                            <p:strVal val="ppt_y"/>
                                          </p:val>
                                        </p:tav>
                                        <p:tav tm="100000">
                                          <p:val>
                                            <p:strVal val="ppt_y"/>
                                          </p:val>
                                        </p:tav>
                                      </p:tavLst>
                                    </p:anim>
                                    <p:set>
                                      <p:cBhvr>
                                        <p:cTn id="60" dur="1" fill="hold">
                                          <p:stCondLst>
                                            <p:cond delay="999"/>
                                          </p:stCondLst>
                                        </p:cTn>
                                        <p:tgtEl>
                                          <p:spTgt spid="745497">
                                            <p:txEl>
                                              <p:pRg st="1" end="1"/>
                                            </p:txEl>
                                          </p:spTgt>
                                        </p:tgtEl>
                                        <p:attrNameLst>
                                          <p:attrName>style.visibility</p:attrName>
                                        </p:attrNameLst>
                                      </p:cBhvr>
                                      <p:to>
                                        <p:strVal val="hidden"/>
                                      </p:to>
                                    </p:set>
                                  </p:childTnLst>
                                </p:cTn>
                              </p:par>
                              <p:par>
                                <p:cTn id="61" presetID="2" presetClass="exit" presetSubtype="2" fill="hold" grpId="1" nodeType="withEffect">
                                  <p:stCondLst>
                                    <p:cond delay="0"/>
                                  </p:stCondLst>
                                  <p:childTnLst>
                                    <p:anim calcmode="lin" valueType="num">
                                      <p:cBhvr additive="base">
                                        <p:cTn id="62" dur="1000"/>
                                        <p:tgtEl>
                                          <p:spTgt spid="745497">
                                            <p:txEl>
                                              <p:pRg st="2" end="2"/>
                                            </p:txEl>
                                          </p:spTgt>
                                        </p:tgtEl>
                                        <p:attrNameLst>
                                          <p:attrName>ppt_x</p:attrName>
                                        </p:attrNameLst>
                                      </p:cBhvr>
                                      <p:tavLst>
                                        <p:tav tm="0">
                                          <p:val>
                                            <p:strVal val="ppt_x"/>
                                          </p:val>
                                        </p:tav>
                                        <p:tav tm="100000">
                                          <p:val>
                                            <p:strVal val="1+ppt_w/2"/>
                                          </p:val>
                                        </p:tav>
                                      </p:tavLst>
                                    </p:anim>
                                    <p:anim calcmode="lin" valueType="num">
                                      <p:cBhvr additive="base">
                                        <p:cTn id="63" dur="1000"/>
                                        <p:tgtEl>
                                          <p:spTgt spid="745497">
                                            <p:txEl>
                                              <p:pRg st="2" end="2"/>
                                            </p:txEl>
                                          </p:spTgt>
                                        </p:tgtEl>
                                        <p:attrNameLst>
                                          <p:attrName>ppt_y</p:attrName>
                                        </p:attrNameLst>
                                      </p:cBhvr>
                                      <p:tavLst>
                                        <p:tav tm="0">
                                          <p:val>
                                            <p:strVal val="ppt_y"/>
                                          </p:val>
                                        </p:tav>
                                        <p:tav tm="100000">
                                          <p:val>
                                            <p:strVal val="ppt_y"/>
                                          </p:val>
                                        </p:tav>
                                      </p:tavLst>
                                    </p:anim>
                                    <p:set>
                                      <p:cBhvr>
                                        <p:cTn id="64" dur="1" fill="hold">
                                          <p:stCondLst>
                                            <p:cond delay="999"/>
                                          </p:stCondLst>
                                        </p:cTn>
                                        <p:tgtEl>
                                          <p:spTgt spid="745497">
                                            <p:txEl>
                                              <p:pRg st="2" end="2"/>
                                            </p:txEl>
                                          </p:spTgt>
                                        </p:tgtEl>
                                        <p:attrNameLst>
                                          <p:attrName>style.visibility</p:attrName>
                                        </p:attrNameLst>
                                      </p:cBhvr>
                                      <p:to>
                                        <p:strVal val="hidden"/>
                                      </p:to>
                                    </p:set>
                                  </p:childTnLst>
                                </p:cTn>
                              </p:par>
                              <p:par>
                                <p:cTn id="65" presetID="2" presetClass="exit" presetSubtype="2" fill="hold" grpId="1" nodeType="withEffect">
                                  <p:stCondLst>
                                    <p:cond delay="0"/>
                                  </p:stCondLst>
                                  <p:childTnLst>
                                    <p:anim calcmode="lin" valueType="num">
                                      <p:cBhvr additive="base">
                                        <p:cTn id="66" dur="1000"/>
                                        <p:tgtEl>
                                          <p:spTgt spid="745497">
                                            <p:bg/>
                                          </p:spTgt>
                                        </p:tgtEl>
                                        <p:attrNameLst>
                                          <p:attrName>ppt_x</p:attrName>
                                        </p:attrNameLst>
                                      </p:cBhvr>
                                      <p:tavLst>
                                        <p:tav tm="0">
                                          <p:val>
                                            <p:strVal val="ppt_x"/>
                                          </p:val>
                                        </p:tav>
                                        <p:tav tm="100000">
                                          <p:val>
                                            <p:strVal val="1+ppt_w/2"/>
                                          </p:val>
                                        </p:tav>
                                      </p:tavLst>
                                    </p:anim>
                                    <p:anim calcmode="lin" valueType="num">
                                      <p:cBhvr additive="base">
                                        <p:cTn id="67" dur="1000"/>
                                        <p:tgtEl>
                                          <p:spTgt spid="745497">
                                            <p:bg/>
                                          </p:spTgt>
                                        </p:tgtEl>
                                        <p:attrNameLst>
                                          <p:attrName>ppt_y</p:attrName>
                                        </p:attrNameLst>
                                      </p:cBhvr>
                                      <p:tavLst>
                                        <p:tav tm="0">
                                          <p:val>
                                            <p:strVal val="ppt_y"/>
                                          </p:val>
                                        </p:tav>
                                        <p:tav tm="100000">
                                          <p:val>
                                            <p:strVal val="ppt_y"/>
                                          </p:val>
                                        </p:tav>
                                      </p:tavLst>
                                    </p:anim>
                                    <p:set>
                                      <p:cBhvr>
                                        <p:cTn id="68" dur="1" fill="hold">
                                          <p:stCondLst>
                                            <p:cond delay="999"/>
                                          </p:stCondLst>
                                        </p:cTn>
                                        <p:tgtEl>
                                          <p:spTgt spid="745497">
                                            <p:bg/>
                                          </p:spTgt>
                                        </p:tgtEl>
                                        <p:attrNameLst>
                                          <p:attrName>style.visibility</p:attrName>
                                        </p:attrNameLst>
                                      </p:cBhvr>
                                      <p:to>
                                        <p:strVal val="hidden"/>
                                      </p:to>
                                    </p:set>
                                  </p:childTnLst>
                                </p:cTn>
                              </p:par>
                              <p:par>
                                <p:cTn id="69" presetID="2" presetClass="entr" presetSubtype="8" fill="hold" nodeType="withEffect">
                                  <p:stCondLst>
                                    <p:cond delay="0"/>
                                  </p:stCondLst>
                                  <p:childTnLst>
                                    <p:set>
                                      <p:cBhvr>
                                        <p:cTn id="70" dur="1" fill="hold">
                                          <p:stCondLst>
                                            <p:cond delay="0"/>
                                          </p:stCondLst>
                                        </p:cTn>
                                        <p:tgtEl>
                                          <p:spTgt spid="745498"/>
                                        </p:tgtEl>
                                        <p:attrNameLst>
                                          <p:attrName>style.visibility</p:attrName>
                                        </p:attrNameLst>
                                      </p:cBhvr>
                                      <p:to>
                                        <p:strVal val="visible"/>
                                      </p:to>
                                    </p:set>
                                    <p:anim calcmode="lin" valueType="num">
                                      <p:cBhvr additive="base">
                                        <p:cTn id="71" dur="1000" fill="hold"/>
                                        <p:tgtEl>
                                          <p:spTgt spid="745498"/>
                                        </p:tgtEl>
                                        <p:attrNameLst>
                                          <p:attrName>ppt_x</p:attrName>
                                        </p:attrNameLst>
                                      </p:cBhvr>
                                      <p:tavLst>
                                        <p:tav tm="0">
                                          <p:val>
                                            <p:strVal val="0-#ppt_w/2"/>
                                          </p:val>
                                        </p:tav>
                                        <p:tav tm="100000">
                                          <p:val>
                                            <p:strVal val="#ppt_x"/>
                                          </p:val>
                                        </p:tav>
                                      </p:tavLst>
                                    </p:anim>
                                    <p:anim calcmode="lin" valueType="num">
                                      <p:cBhvr additive="base">
                                        <p:cTn id="72" dur="1000" fill="hold"/>
                                        <p:tgtEl>
                                          <p:spTgt spid="745498"/>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xit" presetSubtype="2" fill="hold" grpId="1" nodeType="clickEffect">
                                  <p:stCondLst>
                                    <p:cond delay="0"/>
                                  </p:stCondLst>
                                  <p:childTnLst>
                                    <p:anim calcmode="lin" valueType="num">
                                      <p:cBhvr additive="base">
                                        <p:cTn id="76" dur="1000"/>
                                        <p:tgtEl>
                                          <p:spTgt spid="745476"/>
                                        </p:tgtEl>
                                        <p:attrNameLst>
                                          <p:attrName>ppt_x</p:attrName>
                                        </p:attrNameLst>
                                      </p:cBhvr>
                                      <p:tavLst>
                                        <p:tav tm="0">
                                          <p:val>
                                            <p:strVal val="ppt_x"/>
                                          </p:val>
                                        </p:tav>
                                        <p:tav tm="100000">
                                          <p:val>
                                            <p:strVal val="1+ppt_w/2"/>
                                          </p:val>
                                        </p:tav>
                                      </p:tavLst>
                                    </p:anim>
                                    <p:anim calcmode="lin" valueType="num">
                                      <p:cBhvr additive="base">
                                        <p:cTn id="77" dur="1000"/>
                                        <p:tgtEl>
                                          <p:spTgt spid="745476"/>
                                        </p:tgtEl>
                                        <p:attrNameLst>
                                          <p:attrName>ppt_y</p:attrName>
                                        </p:attrNameLst>
                                      </p:cBhvr>
                                      <p:tavLst>
                                        <p:tav tm="0">
                                          <p:val>
                                            <p:strVal val="ppt_y"/>
                                          </p:val>
                                        </p:tav>
                                        <p:tav tm="100000">
                                          <p:val>
                                            <p:strVal val="ppt_y"/>
                                          </p:val>
                                        </p:tav>
                                      </p:tavLst>
                                    </p:anim>
                                    <p:set>
                                      <p:cBhvr>
                                        <p:cTn id="78" dur="1" fill="hold">
                                          <p:stCondLst>
                                            <p:cond delay="999"/>
                                          </p:stCondLst>
                                        </p:cTn>
                                        <p:tgtEl>
                                          <p:spTgt spid="745476"/>
                                        </p:tgtEl>
                                        <p:attrNameLst>
                                          <p:attrName>style.visibility</p:attrName>
                                        </p:attrNameLst>
                                      </p:cBhvr>
                                      <p:to>
                                        <p:strVal val="hidden"/>
                                      </p:to>
                                    </p:set>
                                  </p:childTnLst>
                                </p:cTn>
                              </p:par>
                              <p:par>
                                <p:cTn id="79" presetID="2" presetClass="exit" presetSubtype="2" fill="hold" grpId="1" nodeType="withEffect">
                                  <p:stCondLst>
                                    <p:cond delay="0"/>
                                  </p:stCondLst>
                                  <p:childTnLst>
                                    <p:anim calcmode="lin" valueType="num">
                                      <p:cBhvr additive="base">
                                        <p:cTn id="80" dur="1000"/>
                                        <p:tgtEl>
                                          <p:spTgt spid="745475"/>
                                        </p:tgtEl>
                                        <p:attrNameLst>
                                          <p:attrName>ppt_x</p:attrName>
                                        </p:attrNameLst>
                                      </p:cBhvr>
                                      <p:tavLst>
                                        <p:tav tm="0">
                                          <p:val>
                                            <p:strVal val="ppt_x"/>
                                          </p:val>
                                        </p:tav>
                                        <p:tav tm="100000">
                                          <p:val>
                                            <p:strVal val="1+ppt_w/2"/>
                                          </p:val>
                                        </p:tav>
                                      </p:tavLst>
                                    </p:anim>
                                    <p:anim calcmode="lin" valueType="num">
                                      <p:cBhvr additive="base">
                                        <p:cTn id="81" dur="1000"/>
                                        <p:tgtEl>
                                          <p:spTgt spid="745475"/>
                                        </p:tgtEl>
                                        <p:attrNameLst>
                                          <p:attrName>ppt_y</p:attrName>
                                        </p:attrNameLst>
                                      </p:cBhvr>
                                      <p:tavLst>
                                        <p:tav tm="0">
                                          <p:val>
                                            <p:strVal val="ppt_y"/>
                                          </p:val>
                                        </p:tav>
                                        <p:tav tm="100000">
                                          <p:val>
                                            <p:strVal val="ppt_y"/>
                                          </p:val>
                                        </p:tav>
                                      </p:tavLst>
                                    </p:anim>
                                    <p:set>
                                      <p:cBhvr>
                                        <p:cTn id="82" dur="1" fill="hold">
                                          <p:stCondLst>
                                            <p:cond delay="999"/>
                                          </p:stCondLst>
                                        </p:cTn>
                                        <p:tgtEl>
                                          <p:spTgt spid="745475"/>
                                        </p:tgtEl>
                                        <p:attrNameLst>
                                          <p:attrName>style.visibility</p:attrName>
                                        </p:attrNameLst>
                                      </p:cBhvr>
                                      <p:to>
                                        <p:strVal val="hidden"/>
                                      </p:to>
                                    </p:set>
                                  </p:childTnLst>
                                </p:cTn>
                              </p:par>
                              <p:par>
                                <p:cTn id="83" presetID="2" presetClass="exit" presetSubtype="2" fill="hold" grpId="1" nodeType="withEffect">
                                  <p:stCondLst>
                                    <p:cond delay="0"/>
                                  </p:stCondLst>
                                  <p:childTnLst>
                                    <p:anim calcmode="lin" valueType="num">
                                      <p:cBhvr additive="base">
                                        <p:cTn id="84" dur="1000"/>
                                        <p:tgtEl>
                                          <p:spTgt spid="745479"/>
                                        </p:tgtEl>
                                        <p:attrNameLst>
                                          <p:attrName>ppt_x</p:attrName>
                                        </p:attrNameLst>
                                      </p:cBhvr>
                                      <p:tavLst>
                                        <p:tav tm="0">
                                          <p:val>
                                            <p:strVal val="ppt_x"/>
                                          </p:val>
                                        </p:tav>
                                        <p:tav tm="100000">
                                          <p:val>
                                            <p:strVal val="1+ppt_w/2"/>
                                          </p:val>
                                        </p:tav>
                                      </p:tavLst>
                                    </p:anim>
                                    <p:anim calcmode="lin" valueType="num">
                                      <p:cBhvr additive="base">
                                        <p:cTn id="85" dur="1000"/>
                                        <p:tgtEl>
                                          <p:spTgt spid="745479"/>
                                        </p:tgtEl>
                                        <p:attrNameLst>
                                          <p:attrName>ppt_y</p:attrName>
                                        </p:attrNameLst>
                                      </p:cBhvr>
                                      <p:tavLst>
                                        <p:tav tm="0">
                                          <p:val>
                                            <p:strVal val="ppt_y"/>
                                          </p:val>
                                        </p:tav>
                                        <p:tav tm="100000">
                                          <p:val>
                                            <p:strVal val="ppt_y"/>
                                          </p:val>
                                        </p:tav>
                                      </p:tavLst>
                                    </p:anim>
                                    <p:set>
                                      <p:cBhvr>
                                        <p:cTn id="86" dur="1" fill="hold">
                                          <p:stCondLst>
                                            <p:cond delay="999"/>
                                          </p:stCondLst>
                                        </p:cTn>
                                        <p:tgtEl>
                                          <p:spTgt spid="745479"/>
                                        </p:tgtEl>
                                        <p:attrNameLst>
                                          <p:attrName>style.visibility</p:attrName>
                                        </p:attrNameLst>
                                      </p:cBhvr>
                                      <p:to>
                                        <p:strVal val="hidden"/>
                                      </p:to>
                                    </p:set>
                                  </p:childTnLst>
                                </p:cTn>
                              </p:par>
                              <p:par>
                                <p:cTn id="87" presetID="2" presetClass="exit" presetSubtype="2" fill="hold" grpId="1" nodeType="withEffect">
                                  <p:stCondLst>
                                    <p:cond delay="0"/>
                                  </p:stCondLst>
                                  <p:childTnLst>
                                    <p:anim calcmode="lin" valueType="num">
                                      <p:cBhvr additive="base">
                                        <p:cTn id="88" dur="1000"/>
                                        <p:tgtEl>
                                          <p:spTgt spid="745478"/>
                                        </p:tgtEl>
                                        <p:attrNameLst>
                                          <p:attrName>ppt_x</p:attrName>
                                        </p:attrNameLst>
                                      </p:cBhvr>
                                      <p:tavLst>
                                        <p:tav tm="0">
                                          <p:val>
                                            <p:strVal val="ppt_x"/>
                                          </p:val>
                                        </p:tav>
                                        <p:tav tm="100000">
                                          <p:val>
                                            <p:strVal val="1+ppt_w/2"/>
                                          </p:val>
                                        </p:tav>
                                      </p:tavLst>
                                    </p:anim>
                                    <p:anim calcmode="lin" valueType="num">
                                      <p:cBhvr additive="base">
                                        <p:cTn id="89" dur="1000"/>
                                        <p:tgtEl>
                                          <p:spTgt spid="745478"/>
                                        </p:tgtEl>
                                        <p:attrNameLst>
                                          <p:attrName>ppt_y</p:attrName>
                                        </p:attrNameLst>
                                      </p:cBhvr>
                                      <p:tavLst>
                                        <p:tav tm="0">
                                          <p:val>
                                            <p:strVal val="ppt_y"/>
                                          </p:val>
                                        </p:tav>
                                        <p:tav tm="100000">
                                          <p:val>
                                            <p:strVal val="ppt_y"/>
                                          </p:val>
                                        </p:tav>
                                      </p:tavLst>
                                    </p:anim>
                                    <p:set>
                                      <p:cBhvr>
                                        <p:cTn id="90" dur="1" fill="hold">
                                          <p:stCondLst>
                                            <p:cond delay="999"/>
                                          </p:stCondLst>
                                        </p:cTn>
                                        <p:tgtEl>
                                          <p:spTgt spid="745478"/>
                                        </p:tgtEl>
                                        <p:attrNameLst>
                                          <p:attrName>style.visibility</p:attrName>
                                        </p:attrNameLst>
                                      </p:cBhvr>
                                      <p:to>
                                        <p:strVal val="hidden"/>
                                      </p:to>
                                    </p:set>
                                  </p:childTnLst>
                                </p:cTn>
                              </p:par>
                              <p:par>
                                <p:cTn id="91" presetID="2" presetClass="exit" presetSubtype="2" fill="hold" grpId="1" nodeType="withEffect">
                                  <p:stCondLst>
                                    <p:cond delay="0"/>
                                  </p:stCondLst>
                                  <p:childTnLst>
                                    <p:anim calcmode="lin" valueType="num">
                                      <p:cBhvr additive="base">
                                        <p:cTn id="92" dur="1000"/>
                                        <p:tgtEl>
                                          <p:spTgt spid="745477"/>
                                        </p:tgtEl>
                                        <p:attrNameLst>
                                          <p:attrName>ppt_x</p:attrName>
                                        </p:attrNameLst>
                                      </p:cBhvr>
                                      <p:tavLst>
                                        <p:tav tm="0">
                                          <p:val>
                                            <p:strVal val="ppt_x"/>
                                          </p:val>
                                        </p:tav>
                                        <p:tav tm="100000">
                                          <p:val>
                                            <p:strVal val="1+ppt_w/2"/>
                                          </p:val>
                                        </p:tav>
                                      </p:tavLst>
                                    </p:anim>
                                    <p:anim calcmode="lin" valueType="num">
                                      <p:cBhvr additive="base">
                                        <p:cTn id="93" dur="1000"/>
                                        <p:tgtEl>
                                          <p:spTgt spid="745477"/>
                                        </p:tgtEl>
                                        <p:attrNameLst>
                                          <p:attrName>ppt_y</p:attrName>
                                        </p:attrNameLst>
                                      </p:cBhvr>
                                      <p:tavLst>
                                        <p:tav tm="0">
                                          <p:val>
                                            <p:strVal val="ppt_y"/>
                                          </p:val>
                                        </p:tav>
                                        <p:tav tm="100000">
                                          <p:val>
                                            <p:strVal val="ppt_y"/>
                                          </p:val>
                                        </p:tav>
                                      </p:tavLst>
                                    </p:anim>
                                    <p:set>
                                      <p:cBhvr>
                                        <p:cTn id="94" dur="1" fill="hold">
                                          <p:stCondLst>
                                            <p:cond delay="999"/>
                                          </p:stCondLst>
                                        </p:cTn>
                                        <p:tgtEl>
                                          <p:spTgt spid="745477"/>
                                        </p:tgtEl>
                                        <p:attrNameLst>
                                          <p:attrName>style.visibility</p:attrName>
                                        </p:attrNameLst>
                                      </p:cBhvr>
                                      <p:to>
                                        <p:strVal val="hidden"/>
                                      </p:to>
                                    </p:set>
                                  </p:childTnLst>
                                </p:cTn>
                              </p:par>
                              <p:par>
                                <p:cTn id="95" presetID="2" presetClass="exit" presetSubtype="2" fill="hold" grpId="1" nodeType="withEffect">
                                  <p:stCondLst>
                                    <p:cond delay="0"/>
                                  </p:stCondLst>
                                  <p:childTnLst>
                                    <p:anim calcmode="lin" valueType="num">
                                      <p:cBhvr additive="base">
                                        <p:cTn id="96" dur="1000"/>
                                        <p:tgtEl>
                                          <p:spTgt spid="745493"/>
                                        </p:tgtEl>
                                        <p:attrNameLst>
                                          <p:attrName>ppt_x</p:attrName>
                                        </p:attrNameLst>
                                      </p:cBhvr>
                                      <p:tavLst>
                                        <p:tav tm="0">
                                          <p:val>
                                            <p:strVal val="ppt_x"/>
                                          </p:val>
                                        </p:tav>
                                        <p:tav tm="100000">
                                          <p:val>
                                            <p:strVal val="1+ppt_w/2"/>
                                          </p:val>
                                        </p:tav>
                                      </p:tavLst>
                                    </p:anim>
                                    <p:anim calcmode="lin" valueType="num">
                                      <p:cBhvr additive="base">
                                        <p:cTn id="97" dur="1000"/>
                                        <p:tgtEl>
                                          <p:spTgt spid="745493"/>
                                        </p:tgtEl>
                                        <p:attrNameLst>
                                          <p:attrName>ppt_y</p:attrName>
                                        </p:attrNameLst>
                                      </p:cBhvr>
                                      <p:tavLst>
                                        <p:tav tm="0">
                                          <p:val>
                                            <p:strVal val="ppt_y"/>
                                          </p:val>
                                        </p:tav>
                                        <p:tav tm="100000">
                                          <p:val>
                                            <p:strVal val="ppt_y"/>
                                          </p:val>
                                        </p:tav>
                                      </p:tavLst>
                                    </p:anim>
                                    <p:set>
                                      <p:cBhvr>
                                        <p:cTn id="98" dur="1" fill="hold">
                                          <p:stCondLst>
                                            <p:cond delay="999"/>
                                          </p:stCondLst>
                                        </p:cTn>
                                        <p:tgtEl>
                                          <p:spTgt spid="745493"/>
                                        </p:tgtEl>
                                        <p:attrNameLst>
                                          <p:attrName>style.visibility</p:attrName>
                                        </p:attrNameLst>
                                      </p:cBhvr>
                                      <p:to>
                                        <p:strVal val="hidden"/>
                                      </p:to>
                                    </p:set>
                                  </p:childTnLst>
                                </p:cTn>
                              </p:par>
                              <p:par>
                                <p:cTn id="99" presetID="2" presetClass="exit" presetSubtype="2" fill="hold" grpId="1" nodeType="withEffect">
                                  <p:stCondLst>
                                    <p:cond delay="0"/>
                                  </p:stCondLst>
                                  <p:childTnLst>
                                    <p:anim calcmode="lin" valueType="num">
                                      <p:cBhvr additive="base">
                                        <p:cTn id="100" dur="1000"/>
                                        <p:tgtEl>
                                          <p:spTgt spid="745494"/>
                                        </p:tgtEl>
                                        <p:attrNameLst>
                                          <p:attrName>ppt_x</p:attrName>
                                        </p:attrNameLst>
                                      </p:cBhvr>
                                      <p:tavLst>
                                        <p:tav tm="0">
                                          <p:val>
                                            <p:strVal val="ppt_x"/>
                                          </p:val>
                                        </p:tav>
                                        <p:tav tm="100000">
                                          <p:val>
                                            <p:strVal val="1+ppt_w/2"/>
                                          </p:val>
                                        </p:tav>
                                      </p:tavLst>
                                    </p:anim>
                                    <p:anim calcmode="lin" valueType="num">
                                      <p:cBhvr additive="base">
                                        <p:cTn id="101" dur="1000"/>
                                        <p:tgtEl>
                                          <p:spTgt spid="745494"/>
                                        </p:tgtEl>
                                        <p:attrNameLst>
                                          <p:attrName>ppt_y</p:attrName>
                                        </p:attrNameLst>
                                      </p:cBhvr>
                                      <p:tavLst>
                                        <p:tav tm="0">
                                          <p:val>
                                            <p:strVal val="ppt_y"/>
                                          </p:val>
                                        </p:tav>
                                        <p:tav tm="100000">
                                          <p:val>
                                            <p:strVal val="ppt_y"/>
                                          </p:val>
                                        </p:tav>
                                      </p:tavLst>
                                    </p:anim>
                                    <p:set>
                                      <p:cBhvr>
                                        <p:cTn id="102" dur="1" fill="hold">
                                          <p:stCondLst>
                                            <p:cond delay="999"/>
                                          </p:stCondLst>
                                        </p:cTn>
                                        <p:tgtEl>
                                          <p:spTgt spid="745494"/>
                                        </p:tgtEl>
                                        <p:attrNameLst>
                                          <p:attrName>style.visibility</p:attrName>
                                        </p:attrNameLst>
                                      </p:cBhvr>
                                      <p:to>
                                        <p:strVal val="hidden"/>
                                      </p:to>
                                    </p:set>
                                  </p:childTnLst>
                                </p:cTn>
                              </p:par>
                              <p:par>
                                <p:cTn id="103" presetID="2" presetClass="exit" presetSubtype="2" fill="hold" grpId="1" nodeType="withEffect">
                                  <p:stCondLst>
                                    <p:cond delay="0"/>
                                  </p:stCondLst>
                                  <p:childTnLst>
                                    <p:anim calcmode="lin" valueType="num">
                                      <p:cBhvr additive="base">
                                        <p:cTn id="104" dur="1000"/>
                                        <p:tgtEl>
                                          <p:spTgt spid="745495"/>
                                        </p:tgtEl>
                                        <p:attrNameLst>
                                          <p:attrName>ppt_x</p:attrName>
                                        </p:attrNameLst>
                                      </p:cBhvr>
                                      <p:tavLst>
                                        <p:tav tm="0">
                                          <p:val>
                                            <p:strVal val="ppt_x"/>
                                          </p:val>
                                        </p:tav>
                                        <p:tav tm="100000">
                                          <p:val>
                                            <p:strVal val="1+ppt_w/2"/>
                                          </p:val>
                                        </p:tav>
                                      </p:tavLst>
                                    </p:anim>
                                    <p:anim calcmode="lin" valueType="num">
                                      <p:cBhvr additive="base">
                                        <p:cTn id="105" dur="1000"/>
                                        <p:tgtEl>
                                          <p:spTgt spid="745495"/>
                                        </p:tgtEl>
                                        <p:attrNameLst>
                                          <p:attrName>ppt_y</p:attrName>
                                        </p:attrNameLst>
                                      </p:cBhvr>
                                      <p:tavLst>
                                        <p:tav tm="0">
                                          <p:val>
                                            <p:strVal val="ppt_y"/>
                                          </p:val>
                                        </p:tav>
                                        <p:tav tm="100000">
                                          <p:val>
                                            <p:strVal val="ppt_y"/>
                                          </p:val>
                                        </p:tav>
                                      </p:tavLst>
                                    </p:anim>
                                    <p:set>
                                      <p:cBhvr>
                                        <p:cTn id="106" dur="1" fill="hold">
                                          <p:stCondLst>
                                            <p:cond delay="999"/>
                                          </p:stCondLst>
                                        </p:cTn>
                                        <p:tgtEl>
                                          <p:spTgt spid="745495"/>
                                        </p:tgtEl>
                                        <p:attrNameLst>
                                          <p:attrName>style.visibility</p:attrName>
                                        </p:attrNameLst>
                                      </p:cBhvr>
                                      <p:to>
                                        <p:strVal val="hidden"/>
                                      </p:to>
                                    </p:set>
                                  </p:childTnLst>
                                </p:cTn>
                              </p:par>
                              <p:par>
                                <p:cTn id="107" presetID="2" presetClass="exit" presetSubtype="2" fill="hold" nodeType="withEffect">
                                  <p:stCondLst>
                                    <p:cond delay="0"/>
                                  </p:stCondLst>
                                  <p:childTnLst>
                                    <p:anim calcmode="lin" valueType="num">
                                      <p:cBhvr additive="base">
                                        <p:cTn id="108" dur="1000"/>
                                        <p:tgtEl>
                                          <p:spTgt spid="745498"/>
                                        </p:tgtEl>
                                        <p:attrNameLst>
                                          <p:attrName>ppt_x</p:attrName>
                                        </p:attrNameLst>
                                      </p:cBhvr>
                                      <p:tavLst>
                                        <p:tav tm="0">
                                          <p:val>
                                            <p:strVal val="ppt_x"/>
                                          </p:val>
                                        </p:tav>
                                        <p:tav tm="100000">
                                          <p:val>
                                            <p:strVal val="1+ppt_w/2"/>
                                          </p:val>
                                        </p:tav>
                                      </p:tavLst>
                                    </p:anim>
                                    <p:anim calcmode="lin" valueType="num">
                                      <p:cBhvr additive="base">
                                        <p:cTn id="109" dur="1000"/>
                                        <p:tgtEl>
                                          <p:spTgt spid="745498"/>
                                        </p:tgtEl>
                                        <p:attrNameLst>
                                          <p:attrName>ppt_y</p:attrName>
                                        </p:attrNameLst>
                                      </p:cBhvr>
                                      <p:tavLst>
                                        <p:tav tm="0">
                                          <p:val>
                                            <p:strVal val="ppt_y"/>
                                          </p:val>
                                        </p:tav>
                                        <p:tav tm="100000">
                                          <p:val>
                                            <p:strVal val="ppt_y"/>
                                          </p:val>
                                        </p:tav>
                                      </p:tavLst>
                                    </p:anim>
                                    <p:set>
                                      <p:cBhvr>
                                        <p:cTn id="110" dur="1" fill="hold">
                                          <p:stCondLst>
                                            <p:cond delay="999"/>
                                          </p:stCondLst>
                                        </p:cTn>
                                        <p:tgtEl>
                                          <p:spTgt spid="7454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5475" grpId="0" animBg="1"/>
      <p:bldP spid="745475" grpId="1" animBg="1"/>
      <p:bldP spid="745476" grpId="0" animBg="1"/>
      <p:bldP spid="745476" grpId="1" animBg="1"/>
      <p:bldP spid="745477" grpId="0" animBg="1"/>
      <p:bldP spid="745477" grpId="1" animBg="1"/>
      <p:bldP spid="745478" grpId="0" animBg="1"/>
      <p:bldP spid="745478" grpId="1" animBg="1"/>
      <p:bldP spid="745479" grpId="0" animBg="1"/>
      <p:bldP spid="745479" grpId="1" animBg="1"/>
      <p:bldP spid="745493" grpId="0" animBg="1"/>
      <p:bldP spid="745493" grpId="1" animBg="1"/>
      <p:bldP spid="745494" grpId="0" animBg="1"/>
      <p:bldP spid="745494" grpId="1" animBg="1"/>
      <p:bldP spid="745495" grpId="0"/>
      <p:bldP spid="745495" grpId="1"/>
      <p:bldP spid="745497" grpId="0" build="allAtOnce" animBg="1"/>
      <p:bldP spid="745497" grpId="1"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ChangeArrowheads="1"/>
          </p:cNvSpPr>
          <p:nvPr/>
        </p:nvSpPr>
        <p:spPr bwMode="auto">
          <a:xfrm>
            <a:off x="3492500" y="1700213"/>
            <a:ext cx="5256213" cy="576262"/>
          </a:xfrm>
          <a:prstGeom prst="rect">
            <a:avLst/>
          </a:prstGeom>
          <a:noFill/>
          <a:ln w="9525" algn="ctr">
            <a:noFill/>
            <a:miter lim="800000"/>
            <a:headEnd/>
            <a:tailEnd/>
          </a:ln>
        </p:spPr>
        <p:txBody>
          <a:bodyPr lIns="0" tIns="0" rIns="0" bIns="0">
            <a:spAutoFit/>
          </a:bodyPr>
          <a:lstStyle/>
          <a:p>
            <a:pPr lvl="1" fontAlgn="t">
              <a:lnSpc>
                <a:spcPct val="90000"/>
              </a:lnSpc>
              <a:buClr>
                <a:schemeClr val="hlink"/>
              </a:buClr>
              <a:buFont typeface="Wingdings" pitchFamily="2" charset="2"/>
              <a:buNone/>
            </a:pPr>
            <a:r>
              <a:rPr lang="en-US" sz="1400"/>
              <a:t>The organization offers a wide variety of communication channels for employees, sub-contractors and even customers to inform on HSE affairs… </a:t>
            </a:r>
          </a:p>
        </p:txBody>
      </p:sp>
      <p:graphicFrame>
        <p:nvGraphicFramePr>
          <p:cNvPr id="747523" name="Rectangle 3" hidden="1"/>
          <p:cNvGraphicFramePr>
            <a:graphicFrameLocks/>
          </p:cNvGraphicFramePr>
          <p:nvPr>
            <p:custDataLst>
              <p:tags r:id="rId2"/>
            </p:custDataLst>
          </p:nvPr>
        </p:nvGraphicFramePr>
        <p:xfrm>
          <a:off x="0" y="0"/>
          <a:ext cx="158750" cy="158750"/>
        </p:xfrm>
        <a:graphic>
          <a:graphicData uri="http://schemas.openxmlformats.org/presentationml/2006/ole">
            <p:oleObj spid="_x0000_s747523" name="think-cell Slide" r:id="rId17" imgW="0" imgH="0" progId="">
              <p:embed/>
            </p:oleObj>
          </a:graphicData>
        </a:graphic>
      </p:graphicFrame>
      <p:sp>
        <p:nvSpPr>
          <p:cNvPr id="747524" name="Line 4"/>
          <p:cNvSpPr>
            <a:spLocks noChangeShapeType="1"/>
          </p:cNvSpPr>
          <p:nvPr/>
        </p:nvSpPr>
        <p:spPr bwMode="auto">
          <a:xfrm>
            <a:off x="3779838" y="1700213"/>
            <a:ext cx="5040312" cy="0"/>
          </a:xfrm>
          <a:prstGeom prst="line">
            <a:avLst/>
          </a:prstGeom>
          <a:noFill/>
          <a:ln w="9525">
            <a:solidFill>
              <a:schemeClr val="tx2"/>
            </a:solidFill>
            <a:round/>
            <a:headEnd/>
            <a:tailEnd/>
          </a:ln>
        </p:spPr>
        <p:txBody>
          <a:bodyPr wrap="none" lIns="0" tIns="0" rIns="0" bIns="0" anchor="ctr"/>
          <a:lstStyle/>
          <a:p>
            <a:endParaRPr lang="en-US"/>
          </a:p>
        </p:txBody>
      </p:sp>
      <p:sp>
        <p:nvSpPr>
          <p:cNvPr id="747525" name="Line 5"/>
          <p:cNvSpPr>
            <a:spLocks noChangeShapeType="1"/>
          </p:cNvSpPr>
          <p:nvPr/>
        </p:nvSpPr>
        <p:spPr bwMode="auto">
          <a:xfrm>
            <a:off x="3276600" y="5949950"/>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47526" name="Line 6"/>
          <p:cNvSpPr>
            <a:spLocks noChangeShapeType="1"/>
          </p:cNvSpPr>
          <p:nvPr/>
        </p:nvSpPr>
        <p:spPr bwMode="auto">
          <a:xfrm>
            <a:off x="3779838" y="5949950"/>
            <a:ext cx="0" cy="433388"/>
          </a:xfrm>
          <a:prstGeom prst="line">
            <a:avLst/>
          </a:prstGeom>
          <a:noFill/>
          <a:ln w="9525">
            <a:solidFill>
              <a:schemeClr val="tx2"/>
            </a:solidFill>
            <a:round/>
            <a:headEnd/>
            <a:tailEnd/>
          </a:ln>
        </p:spPr>
        <p:txBody>
          <a:bodyPr wrap="none" lIns="0" tIns="0" rIns="0" bIns="0" anchor="ctr"/>
          <a:lstStyle/>
          <a:p>
            <a:endParaRPr lang="en-US"/>
          </a:p>
        </p:txBody>
      </p:sp>
      <p:sp>
        <p:nvSpPr>
          <p:cNvPr id="747527" name="Line 7"/>
          <p:cNvSpPr>
            <a:spLocks noChangeShapeType="1"/>
          </p:cNvSpPr>
          <p:nvPr/>
        </p:nvSpPr>
        <p:spPr bwMode="auto">
          <a:xfrm flipV="1">
            <a:off x="3779838" y="6381750"/>
            <a:ext cx="5038725" cy="1588"/>
          </a:xfrm>
          <a:prstGeom prst="line">
            <a:avLst/>
          </a:prstGeom>
          <a:noFill/>
          <a:ln w="9525">
            <a:solidFill>
              <a:schemeClr val="tx2"/>
            </a:solidFill>
            <a:round/>
            <a:headEnd/>
            <a:tailEnd/>
          </a:ln>
        </p:spPr>
        <p:txBody>
          <a:bodyPr wrap="none" lIns="0" tIns="0" rIns="0" bIns="0" anchor="ctr"/>
          <a:lstStyle/>
          <a:p>
            <a:endParaRPr lang="en-US"/>
          </a:p>
        </p:txBody>
      </p:sp>
      <p:sp>
        <p:nvSpPr>
          <p:cNvPr id="747528" name="Line 8"/>
          <p:cNvSpPr>
            <a:spLocks noChangeShapeType="1"/>
          </p:cNvSpPr>
          <p:nvPr/>
        </p:nvSpPr>
        <p:spPr bwMode="auto">
          <a:xfrm flipV="1">
            <a:off x="8820150" y="1700213"/>
            <a:ext cx="0" cy="4681537"/>
          </a:xfrm>
          <a:prstGeom prst="line">
            <a:avLst/>
          </a:prstGeom>
          <a:noFill/>
          <a:ln w="9525">
            <a:solidFill>
              <a:schemeClr val="tx2"/>
            </a:solidFill>
            <a:round/>
            <a:headEnd/>
            <a:tailEnd/>
          </a:ln>
        </p:spPr>
        <p:txBody>
          <a:bodyPr wrap="none" lIns="0" tIns="0" rIns="0" bIns="0" anchor="ctr"/>
          <a:lstStyle/>
          <a:p>
            <a:endParaRPr lang="en-US"/>
          </a:p>
        </p:txBody>
      </p:sp>
      <p:sp>
        <p:nvSpPr>
          <p:cNvPr id="747530" name="Rectangle 9"/>
          <p:cNvSpPr>
            <a:spLocks noChangeArrowheads="1"/>
          </p:cNvSpPr>
          <p:nvPr>
            <p:custDataLst>
              <p:tags r:id="rId3"/>
            </p:custDataLst>
          </p:nvPr>
        </p:nvSpPr>
        <p:spPr bwMode="auto">
          <a:xfrm>
            <a:off x="323850" y="1268413"/>
            <a:ext cx="2952750" cy="360362"/>
          </a:xfrm>
          <a:prstGeom prst="rect">
            <a:avLst/>
          </a:prstGeom>
          <a:solidFill>
            <a:srgbClr val="3366AA"/>
          </a:solidFill>
          <a:ln w="9525" algn="ctr">
            <a:noFill/>
            <a:miter lim="800000"/>
            <a:headEnd/>
            <a:tailEnd/>
          </a:ln>
        </p:spPr>
        <p:txBody>
          <a:bodyPr lIns="72000" tIns="72000" rIns="72000" bIns="72000" anchor="ctr"/>
          <a:lstStyle/>
          <a:p>
            <a:pPr indent="271463">
              <a:buFont typeface="Wingdings" pitchFamily="2" charset="2"/>
              <a:buNone/>
            </a:pPr>
            <a:r>
              <a:rPr lang="en-US" sz="1800" b="1">
                <a:solidFill>
                  <a:schemeClr val="bg2"/>
                </a:solidFill>
              </a:rPr>
              <a:t>Overview</a:t>
            </a:r>
          </a:p>
        </p:txBody>
      </p:sp>
      <p:sp>
        <p:nvSpPr>
          <p:cNvPr id="747531" name="Rectangle 10"/>
          <p:cNvSpPr>
            <a:spLocks noChangeArrowheads="1"/>
          </p:cNvSpPr>
          <p:nvPr>
            <p:custDataLst>
              <p:tags r:id="rId4"/>
            </p:custDataLst>
          </p:nvPr>
        </p:nvSpPr>
        <p:spPr bwMode="auto">
          <a:xfrm>
            <a:off x="323850" y="17002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Leadership and commitment</a:t>
            </a:r>
            <a:endParaRPr lang="en-US" sz="1400" b="1"/>
          </a:p>
        </p:txBody>
      </p:sp>
      <p:sp>
        <p:nvSpPr>
          <p:cNvPr id="747532" name="Rectangle 11"/>
          <p:cNvSpPr>
            <a:spLocks noChangeArrowheads="1"/>
          </p:cNvSpPr>
          <p:nvPr>
            <p:custDataLst>
              <p:tags r:id="rId5"/>
            </p:custDataLst>
          </p:nvPr>
        </p:nvSpPr>
        <p:spPr bwMode="auto">
          <a:xfrm>
            <a:off x="323850" y="21320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Policy and Objectives</a:t>
            </a:r>
            <a:endParaRPr lang="en-US" sz="1400" b="1"/>
          </a:p>
        </p:txBody>
      </p:sp>
      <p:sp>
        <p:nvSpPr>
          <p:cNvPr id="747533" name="Rectangle 12"/>
          <p:cNvSpPr>
            <a:spLocks noChangeArrowheads="1"/>
          </p:cNvSpPr>
          <p:nvPr>
            <p:custDataLst>
              <p:tags r:id="rId6"/>
            </p:custDataLst>
          </p:nvPr>
        </p:nvSpPr>
        <p:spPr bwMode="auto">
          <a:xfrm>
            <a:off x="323850" y="25638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Management System</a:t>
            </a:r>
            <a:endParaRPr lang="en-US" sz="1400" b="1"/>
          </a:p>
        </p:txBody>
      </p:sp>
      <p:sp>
        <p:nvSpPr>
          <p:cNvPr id="747534" name="Rectangle 13"/>
          <p:cNvSpPr>
            <a:spLocks noChangeArrowheads="1"/>
          </p:cNvSpPr>
          <p:nvPr>
            <p:custDataLst>
              <p:tags r:id="rId7"/>
            </p:custDataLst>
          </p:nvPr>
        </p:nvSpPr>
        <p:spPr bwMode="auto">
          <a:xfrm>
            <a:off x="323850" y="29956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Occupational Health</a:t>
            </a:r>
            <a:endParaRPr lang="en-US" sz="1400" b="1"/>
          </a:p>
        </p:txBody>
      </p:sp>
      <p:sp>
        <p:nvSpPr>
          <p:cNvPr id="747535" name="Rectangle 14"/>
          <p:cNvSpPr>
            <a:spLocks noChangeArrowheads="1"/>
          </p:cNvSpPr>
          <p:nvPr>
            <p:custDataLst>
              <p:tags r:id="rId8"/>
            </p:custDataLst>
          </p:nvPr>
        </p:nvSpPr>
        <p:spPr bwMode="auto">
          <a:xfrm>
            <a:off x="323850" y="34274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Risk Management</a:t>
            </a:r>
            <a:endParaRPr lang="en-US" sz="1400" b="1"/>
          </a:p>
        </p:txBody>
      </p:sp>
      <p:sp>
        <p:nvSpPr>
          <p:cNvPr id="747536" name="Rectangle 15"/>
          <p:cNvSpPr>
            <a:spLocks noChangeArrowheads="1"/>
          </p:cNvSpPr>
          <p:nvPr>
            <p:custDataLst>
              <p:tags r:id="rId9"/>
            </p:custDataLst>
          </p:nvPr>
        </p:nvSpPr>
        <p:spPr bwMode="auto">
          <a:xfrm>
            <a:off x="323850" y="51562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Audit &amp; Review</a:t>
            </a:r>
            <a:endParaRPr lang="en-US" sz="1400" b="1"/>
          </a:p>
        </p:txBody>
      </p:sp>
      <p:sp>
        <p:nvSpPr>
          <p:cNvPr id="2" name="Rectangle 16"/>
          <p:cNvSpPr>
            <a:spLocks noChangeArrowheads="1"/>
          </p:cNvSpPr>
          <p:nvPr>
            <p:custDataLst>
              <p:tags r:id="rId10"/>
            </p:custDataLst>
          </p:nvPr>
        </p:nvSpPr>
        <p:spPr bwMode="auto">
          <a:xfrm>
            <a:off x="323850" y="55880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Communication</a:t>
            </a:r>
            <a:endParaRPr lang="en-US" sz="1400" b="1"/>
          </a:p>
        </p:txBody>
      </p:sp>
      <p:sp>
        <p:nvSpPr>
          <p:cNvPr id="747538" name="Rectangle 17"/>
          <p:cNvSpPr>
            <a:spLocks noChangeArrowheads="1"/>
          </p:cNvSpPr>
          <p:nvPr>
            <p:custDataLst>
              <p:tags r:id="rId11"/>
            </p:custDataLst>
          </p:nvPr>
        </p:nvSpPr>
        <p:spPr bwMode="auto">
          <a:xfrm>
            <a:off x="323850" y="6021388"/>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Equip. Control and Maint.</a:t>
            </a:r>
            <a:endParaRPr lang="en-US" sz="1400" b="1"/>
          </a:p>
        </p:txBody>
      </p:sp>
      <p:sp>
        <p:nvSpPr>
          <p:cNvPr id="747539" name="Rectangle 18"/>
          <p:cNvSpPr>
            <a:spLocks noChangeArrowheads="1"/>
          </p:cNvSpPr>
          <p:nvPr>
            <p:custDataLst>
              <p:tags r:id="rId12"/>
            </p:custDataLst>
          </p:nvPr>
        </p:nvSpPr>
        <p:spPr bwMode="auto">
          <a:xfrm>
            <a:off x="323850" y="47244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Reporting &amp; Monitoring</a:t>
            </a:r>
            <a:endParaRPr lang="en-US" sz="1400" b="1"/>
          </a:p>
        </p:txBody>
      </p:sp>
      <p:sp>
        <p:nvSpPr>
          <p:cNvPr id="747540" name="Rectangle 19"/>
          <p:cNvSpPr>
            <a:spLocks noChangeArrowheads="1"/>
          </p:cNvSpPr>
          <p:nvPr>
            <p:custDataLst>
              <p:tags r:id="rId13"/>
            </p:custDataLst>
          </p:nvPr>
        </p:nvSpPr>
        <p:spPr bwMode="auto">
          <a:xfrm>
            <a:off x="323850" y="42926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Planning</a:t>
            </a:r>
            <a:endParaRPr lang="en-US" sz="1400" b="1"/>
          </a:p>
        </p:txBody>
      </p:sp>
      <p:sp>
        <p:nvSpPr>
          <p:cNvPr id="747541" name="Rectangle 20"/>
          <p:cNvSpPr>
            <a:spLocks noChangeArrowheads="1"/>
          </p:cNvSpPr>
          <p:nvPr>
            <p:custDataLst>
              <p:tags r:id="rId14"/>
            </p:custDataLst>
          </p:nvPr>
        </p:nvSpPr>
        <p:spPr bwMode="auto">
          <a:xfrm>
            <a:off x="323850" y="38608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Training</a:t>
            </a:r>
            <a:endParaRPr lang="en-US" sz="1400" b="1"/>
          </a:p>
        </p:txBody>
      </p:sp>
      <p:pic>
        <p:nvPicPr>
          <p:cNvPr id="747542" name="Picture 21"/>
          <p:cNvPicPr>
            <a:picLocks noChangeAspect="1" noChangeArrowheads="1"/>
          </p:cNvPicPr>
          <p:nvPr/>
        </p:nvPicPr>
        <p:blipFill>
          <a:blip r:embed="rId18"/>
          <a:srcRect/>
          <a:stretch>
            <a:fillRect/>
          </a:stretch>
        </p:blipFill>
        <p:spPr bwMode="auto">
          <a:xfrm>
            <a:off x="323850" y="333375"/>
            <a:ext cx="1152525" cy="863600"/>
          </a:xfrm>
          <a:prstGeom prst="rect">
            <a:avLst/>
          </a:prstGeom>
          <a:noFill/>
          <a:ln w="9525" algn="ctr">
            <a:noFill/>
            <a:miter lim="800000"/>
            <a:headEnd/>
            <a:tailEnd/>
          </a:ln>
        </p:spPr>
      </p:pic>
      <p:sp>
        <p:nvSpPr>
          <p:cNvPr id="3" name="Line 22"/>
          <p:cNvSpPr>
            <a:spLocks noChangeShapeType="1"/>
          </p:cNvSpPr>
          <p:nvPr/>
        </p:nvSpPr>
        <p:spPr bwMode="auto">
          <a:xfrm>
            <a:off x="3779838" y="1700213"/>
            <a:ext cx="0" cy="3889375"/>
          </a:xfrm>
          <a:prstGeom prst="line">
            <a:avLst/>
          </a:prstGeom>
          <a:noFill/>
          <a:ln w="9525">
            <a:solidFill>
              <a:schemeClr val="tx2"/>
            </a:solidFill>
            <a:round/>
            <a:headEnd/>
            <a:tailEnd/>
          </a:ln>
        </p:spPr>
        <p:txBody>
          <a:bodyPr wrap="none" lIns="0" tIns="0" rIns="0" bIns="0" anchor="ctr"/>
          <a:lstStyle/>
          <a:p>
            <a:endParaRPr lang="en-US"/>
          </a:p>
        </p:txBody>
      </p:sp>
      <p:sp>
        <p:nvSpPr>
          <p:cNvPr id="747543" name="Line 23"/>
          <p:cNvSpPr>
            <a:spLocks noChangeShapeType="1"/>
          </p:cNvSpPr>
          <p:nvPr/>
        </p:nvSpPr>
        <p:spPr bwMode="auto">
          <a:xfrm>
            <a:off x="3276600" y="5589588"/>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47544" name="Rectangle 24"/>
          <p:cNvSpPr>
            <a:spLocks noChangeArrowheads="1"/>
          </p:cNvSpPr>
          <p:nvPr/>
        </p:nvSpPr>
        <p:spPr bwMode="auto">
          <a:xfrm>
            <a:off x="3851275" y="1268413"/>
            <a:ext cx="4321175" cy="403225"/>
          </a:xfrm>
          <a:prstGeom prst="rect">
            <a:avLst/>
          </a:prstGeom>
          <a:noFill/>
          <a:ln w="9525">
            <a:noFill/>
            <a:miter lim="800000"/>
            <a:headEnd/>
            <a:tailEnd/>
          </a:ln>
        </p:spPr>
        <p:txBody>
          <a:bodyPr lIns="0" tIns="0" rIns="0" bIns="0" anchor="b"/>
          <a:lstStyle/>
          <a:p>
            <a:pPr algn="ctr">
              <a:lnSpc>
                <a:spcPts val="2400"/>
              </a:lnSpc>
            </a:pPr>
            <a:r>
              <a:rPr lang="en-GB" sz="1600" b="1">
                <a:solidFill>
                  <a:schemeClr val="hlink"/>
                </a:solidFill>
              </a:rPr>
              <a:t>E S SO EHS Tools</a:t>
            </a:r>
            <a:endParaRPr lang="en-US" sz="1600" b="1">
              <a:solidFill>
                <a:schemeClr val="hlink"/>
              </a:solidFill>
            </a:endParaRPr>
          </a:p>
        </p:txBody>
      </p:sp>
      <p:pic>
        <p:nvPicPr>
          <p:cNvPr id="747546" name="Picture 26"/>
          <p:cNvPicPr>
            <a:picLocks noChangeAspect="1" noChangeArrowheads="1"/>
          </p:cNvPicPr>
          <p:nvPr/>
        </p:nvPicPr>
        <p:blipFill>
          <a:blip r:embed="rId19"/>
          <a:srcRect/>
          <a:stretch>
            <a:fillRect/>
          </a:stretch>
        </p:blipFill>
        <p:spPr bwMode="auto">
          <a:xfrm>
            <a:off x="7235825" y="2133600"/>
            <a:ext cx="1430338" cy="2016125"/>
          </a:xfrm>
          <a:prstGeom prst="rect">
            <a:avLst/>
          </a:prstGeom>
          <a:noFill/>
          <a:ln w="9525">
            <a:noFill/>
            <a:miter lim="800000"/>
            <a:headEnd/>
            <a:tailEnd/>
          </a:ln>
        </p:spPr>
      </p:pic>
      <p:pic>
        <p:nvPicPr>
          <p:cNvPr id="747547" name="Picture 27"/>
          <p:cNvPicPr>
            <a:picLocks noChangeAspect="1" noChangeArrowheads="1"/>
          </p:cNvPicPr>
          <p:nvPr/>
        </p:nvPicPr>
        <p:blipFill>
          <a:blip r:embed="rId20"/>
          <a:srcRect/>
          <a:stretch>
            <a:fillRect/>
          </a:stretch>
        </p:blipFill>
        <p:spPr bwMode="auto">
          <a:xfrm>
            <a:off x="7380288" y="4365625"/>
            <a:ext cx="1223962" cy="765175"/>
          </a:xfrm>
          <a:prstGeom prst="rect">
            <a:avLst/>
          </a:prstGeom>
          <a:noFill/>
          <a:ln w="9525" algn="ctr">
            <a:noFill/>
            <a:miter lim="800000"/>
            <a:headEnd/>
            <a:tailEnd/>
          </a:ln>
        </p:spPr>
      </p:pic>
      <p:pic>
        <p:nvPicPr>
          <p:cNvPr id="747549" name="Picture 29"/>
          <p:cNvPicPr>
            <a:picLocks noChangeAspect="1" noChangeArrowheads="1"/>
          </p:cNvPicPr>
          <p:nvPr/>
        </p:nvPicPr>
        <p:blipFill>
          <a:blip r:embed="rId21"/>
          <a:srcRect/>
          <a:stretch>
            <a:fillRect/>
          </a:stretch>
        </p:blipFill>
        <p:spPr bwMode="auto">
          <a:xfrm>
            <a:off x="3924300" y="2420938"/>
            <a:ext cx="2087563" cy="1420812"/>
          </a:xfrm>
          <a:prstGeom prst="rect">
            <a:avLst/>
          </a:prstGeom>
          <a:noFill/>
          <a:ln w="9525" algn="ctr">
            <a:noFill/>
            <a:miter lim="800000"/>
            <a:headEnd/>
            <a:tailEnd/>
          </a:ln>
        </p:spPr>
      </p:pic>
      <p:pic>
        <p:nvPicPr>
          <p:cNvPr id="747550" name="Picture 30"/>
          <p:cNvPicPr>
            <a:picLocks noChangeAspect="1" noChangeArrowheads="1"/>
          </p:cNvPicPr>
          <p:nvPr/>
        </p:nvPicPr>
        <p:blipFill>
          <a:blip r:embed="rId22"/>
          <a:srcRect/>
          <a:stretch>
            <a:fillRect/>
          </a:stretch>
        </p:blipFill>
        <p:spPr bwMode="auto">
          <a:xfrm>
            <a:off x="4500563" y="2852738"/>
            <a:ext cx="2016125" cy="1385887"/>
          </a:xfrm>
          <a:prstGeom prst="rect">
            <a:avLst/>
          </a:prstGeom>
          <a:noFill/>
          <a:ln w="9525" algn="ctr">
            <a:noFill/>
            <a:miter lim="800000"/>
            <a:headEnd/>
            <a:tailEnd/>
          </a:ln>
        </p:spPr>
      </p:pic>
      <p:pic>
        <p:nvPicPr>
          <p:cNvPr id="747551" name="Picture 31"/>
          <p:cNvPicPr>
            <a:picLocks noChangeAspect="1" noChangeArrowheads="1"/>
          </p:cNvPicPr>
          <p:nvPr/>
        </p:nvPicPr>
        <p:blipFill>
          <a:blip r:embed="rId23"/>
          <a:srcRect/>
          <a:stretch>
            <a:fillRect/>
          </a:stretch>
        </p:blipFill>
        <p:spPr bwMode="auto">
          <a:xfrm>
            <a:off x="4284663" y="3933825"/>
            <a:ext cx="2951162" cy="2030413"/>
          </a:xfrm>
          <a:prstGeom prst="rect">
            <a:avLst/>
          </a:prstGeom>
          <a:noFill/>
          <a:ln w="9525" algn="ctr">
            <a:noFill/>
            <a:miter lim="800000"/>
            <a:headEnd/>
            <a:tailEnd/>
          </a:ln>
        </p:spPr>
      </p:pic>
      <p:sp>
        <p:nvSpPr>
          <p:cNvPr id="4" name="Rectangle 32"/>
          <p:cNvSpPr>
            <a:spLocks noChangeArrowheads="1"/>
          </p:cNvSpPr>
          <p:nvPr/>
        </p:nvSpPr>
        <p:spPr bwMode="auto">
          <a:xfrm>
            <a:off x="2339975" y="260350"/>
            <a:ext cx="4537075" cy="808038"/>
          </a:xfrm>
          <a:prstGeom prst="rect">
            <a:avLst/>
          </a:prstGeom>
          <a:noFill/>
          <a:ln w="9525">
            <a:noFill/>
            <a:miter lim="800000"/>
            <a:headEnd/>
            <a:tailEnd/>
          </a:ln>
        </p:spPr>
        <p:txBody>
          <a:bodyPr lIns="0" tIns="0" rIns="0" bIns="0" anchor="b"/>
          <a:lstStyle/>
          <a:p>
            <a:pPr algn="ctr">
              <a:lnSpc>
                <a:spcPts val="2400"/>
              </a:lnSpc>
            </a:pPr>
            <a:r>
              <a:rPr lang="en-US" sz="2800" b="1"/>
              <a:t>Our EHS affaires</a:t>
            </a:r>
            <a:r>
              <a:rPr lang="en-US" sz="2400" b="1"/>
              <a:t> </a:t>
            </a:r>
            <a:br>
              <a:rPr lang="en-US" sz="2400" b="1"/>
            </a:br>
            <a:r>
              <a:rPr lang="en-US" sz="2000" b="1"/>
              <a:t>…from an audit perspective…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FFFF66"/>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par>
                                <p:cTn id="9" presetID="2" presetClass="entr" presetSubtype="8" fill="hold" grpId="0" nodeType="withEffect">
                                  <p:stCondLst>
                                    <p:cond delay="0"/>
                                  </p:stCondLst>
                                  <p:childTnLst>
                                    <p:set>
                                      <p:cBhvr>
                                        <p:cTn id="10" dur="1" fill="hold">
                                          <p:stCondLst>
                                            <p:cond delay="0"/>
                                          </p:stCondLst>
                                        </p:cTn>
                                        <p:tgtEl>
                                          <p:spTgt spid="747522"/>
                                        </p:tgtEl>
                                        <p:attrNameLst>
                                          <p:attrName>style.visibility</p:attrName>
                                        </p:attrNameLst>
                                      </p:cBhvr>
                                      <p:to>
                                        <p:strVal val="visible"/>
                                      </p:to>
                                    </p:set>
                                    <p:anim calcmode="lin" valueType="num">
                                      <p:cBhvr additive="base">
                                        <p:cTn id="11" dur="1000" fill="hold"/>
                                        <p:tgtEl>
                                          <p:spTgt spid="747522"/>
                                        </p:tgtEl>
                                        <p:attrNameLst>
                                          <p:attrName>ppt_x</p:attrName>
                                        </p:attrNameLst>
                                      </p:cBhvr>
                                      <p:tavLst>
                                        <p:tav tm="0">
                                          <p:val>
                                            <p:strVal val="0-#ppt_w/2"/>
                                          </p:val>
                                        </p:tav>
                                        <p:tav tm="100000">
                                          <p:val>
                                            <p:strVal val="#ppt_x"/>
                                          </p:val>
                                        </p:tav>
                                      </p:tavLst>
                                    </p:anim>
                                    <p:anim calcmode="lin" valueType="num">
                                      <p:cBhvr additive="base">
                                        <p:cTn id="12" dur="1000" fill="hold"/>
                                        <p:tgtEl>
                                          <p:spTgt spid="74752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47524"/>
                                        </p:tgtEl>
                                        <p:attrNameLst>
                                          <p:attrName>style.visibility</p:attrName>
                                        </p:attrNameLst>
                                      </p:cBhvr>
                                      <p:to>
                                        <p:strVal val="visible"/>
                                      </p:to>
                                    </p:set>
                                    <p:anim calcmode="lin" valueType="num">
                                      <p:cBhvr additive="base">
                                        <p:cTn id="15" dur="1000" fill="hold"/>
                                        <p:tgtEl>
                                          <p:spTgt spid="747524"/>
                                        </p:tgtEl>
                                        <p:attrNameLst>
                                          <p:attrName>ppt_x</p:attrName>
                                        </p:attrNameLst>
                                      </p:cBhvr>
                                      <p:tavLst>
                                        <p:tav tm="0">
                                          <p:val>
                                            <p:strVal val="0-#ppt_w/2"/>
                                          </p:val>
                                        </p:tav>
                                        <p:tav tm="100000">
                                          <p:val>
                                            <p:strVal val="#ppt_x"/>
                                          </p:val>
                                        </p:tav>
                                      </p:tavLst>
                                    </p:anim>
                                    <p:anim calcmode="lin" valueType="num">
                                      <p:cBhvr additive="base">
                                        <p:cTn id="16" dur="1000" fill="hold"/>
                                        <p:tgtEl>
                                          <p:spTgt spid="74752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47525"/>
                                        </p:tgtEl>
                                        <p:attrNameLst>
                                          <p:attrName>style.visibility</p:attrName>
                                        </p:attrNameLst>
                                      </p:cBhvr>
                                      <p:to>
                                        <p:strVal val="visible"/>
                                      </p:to>
                                    </p:set>
                                    <p:anim calcmode="lin" valueType="num">
                                      <p:cBhvr additive="base">
                                        <p:cTn id="19" dur="1000" fill="hold"/>
                                        <p:tgtEl>
                                          <p:spTgt spid="747525"/>
                                        </p:tgtEl>
                                        <p:attrNameLst>
                                          <p:attrName>ppt_x</p:attrName>
                                        </p:attrNameLst>
                                      </p:cBhvr>
                                      <p:tavLst>
                                        <p:tav tm="0">
                                          <p:val>
                                            <p:strVal val="0-#ppt_w/2"/>
                                          </p:val>
                                        </p:tav>
                                        <p:tav tm="100000">
                                          <p:val>
                                            <p:strVal val="#ppt_x"/>
                                          </p:val>
                                        </p:tav>
                                      </p:tavLst>
                                    </p:anim>
                                    <p:anim calcmode="lin" valueType="num">
                                      <p:cBhvr additive="base">
                                        <p:cTn id="20" dur="1000" fill="hold"/>
                                        <p:tgtEl>
                                          <p:spTgt spid="747525"/>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47526"/>
                                        </p:tgtEl>
                                        <p:attrNameLst>
                                          <p:attrName>style.visibility</p:attrName>
                                        </p:attrNameLst>
                                      </p:cBhvr>
                                      <p:to>
                                        <p:strVal val="visible"/>
                                      </p:to>
                                    </p:set>
                                    <p:anim calcmode="lin" valueType="num">
                                      <p:cBhvr additive="base">
                                        <p:cTn id="23" dur="1000" fill="hold"/>
                                        <p:tgtEl>
                                          <p:spTgt spid="747526"/>
                                        </p:tgtEl>
                                        <p:attrNameLst>
                                          <p:attrName>ppt_x</p:attrName>
                                        </p:attrNameLst>
                                      </p:cBhvr>
                                      <p:tavLst>
                                        <p:tav tm="0">
                                          <p:val>
                                            <p:strVal val="0-#ppt_w/2"/>
                                          </p:val>
                                        </p:tav>
                                        <p:tav tm="100000">
                                          <p:val>
                                            <p:strVal val="#ppt_x"/>
                                          </p:val>
                                        </p:tav>
                                      </p:tavLst>
                                    </p:anim>
                                    <p:anim calcmode="lin" valueType="num">
                                      <p:cBhvr additive="base">
                                        <p:cTn id="24" dur="1000" fill="hold"/>
                                        <p:tgtEl>
                                          <p:spTgt spid="747526"/>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47527"/>
                                        </p:tgtEl>
                                        <p:attrNameLst>
                                          <p:attrName>style.visibility</p:attrName>
                                        </p:attrNameLst>
                                      </p:cBhvr>
                                      <p:to>
                                        <p:strVal val="visible"/>
                                      </p:to>
                                    </p:set>
                                    <p:anim calcmode="lin" valueType="num">
                                      <p:cBhvr additive="base">
                                        <p:cTn id="27" dur="1000" fill="hold"/>
                                        <p:tgtEl>
                                          <p:spTgt spid="747527"/>
                                        </p:tgtEl>
                                        <p:attrNameLst>
                                          <p:attrName>ppt_x</p:attrName>
                                        </p:attrNameLst>
                                      </p:cBhvr>
                                      <p:tavLst>
                                        <p:tav tm="0">
                                          <p:val>
                                            <p:strVal val="0-#ppt_w/2"/>
                                          </p:val>
                                        </p:tav>
                                        <p:tav tm="100000">
                                          <p:val>
                                            <p:strVal val="#ppt_x"/>
                                          </p:val>
                                        </p:tav>
                                      </p:tavLst>
                                    </p:anim>
                                    <p:anim calcmode="lin" valueType="num">
                                      <p:cBhvr additive="base">
                                        <p:cTn id="28" dur="1000" fill="hold"/>
                                        <p:tgtEl>
                                          <p:spTgt spid="747527"/>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747528"/>
                                        </p:tgtEl>
                                        <p:attrNameLst>
                                          <p:attrName>style.visibility</p:attrName>
                                        </p:attrNameLst>
                                      </p:cBhvr>
                                      <p:to>
                                        <p:strVal val="visible"/>
                                      </p:to>
                                    </p:set>
                                    <p:anim calcmode="lin" valueType="num">
                                      <p:cBhvr additive="base">
                                        <p:cTn id="31" dur="1000" fill="hold"/>
                                        <p:tgtEl>
                                          <p:spTgt spid="747528"/>
                                        </p:tgtEl>
                                        <p:attrNameLst>
                                          <p:attrName>ppt_x</p:attrName>
                                        </p:attrNameLst>
                                      </p:cBhvr>
                                      <p:tavLst>
                                        <p:tav tm="0">
                                          <p:val>
                                            <p:strVal val="0-#ppt_w/2"/>
                                          </p:val>
                                        </p:tav>
                                        <p:tav tm="100000">
                                          <p:val>
                                            <p:strVal val="#ppt_x"/>
                                          </p:val>
                                        </p:tav>
                                      </p:tavLst>
                                    </p:anim>
                                    <p:anim calcmode="lin" valueType="num">
                                      <p:cBhvr additive="base">
                                        <p:cTn id="32" dur="1000" fill="hold"/>
                                        <p:tgtEl>
                                          <p:spTgt spid="747528"/>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1000" fill="hold"/>
                                        <p:tgtEl>
                                          <p:spTgt spid="3"/>
                                        </p:tgtEl>
                                        <p:attrNameLst>
                                          <p:attrName>ppt_x</p:attrName>
                                        </p:attrNameLst>
                                      </p:cBhvr>
                                      <p:tavLst>
                                        <p:tav tm="0">
                                          <p:val>
                                            <p:strVal val="0-#ppt_w/2"/>
                                          </p:val>
                                        </p:tav>
                                        <p:tav tm="100000">
                                          <p:val>
                                            <p:strVal val="#ppt_x"/>
                                          </p:val>
                                        </p:tav>
                                      </p:tavLst>
                                    </p:anim>
                                    <p:anim calcmode="lin" valueType="num">
                                      <p:cBhvr additive="base">
                                        <p:cTn id="36" dur="1000" fill="hold"/>
                                        <p:tgtEl>
                                          <p:spTgt spid="3"/>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47543"/>
                                        </p:tgtEl>
                                        <p:attrNameLst>
                                          <p:attrName>style.visibility</p:attrName>
                                        </p:attrNameLst>
                                      </p:cBhvr>
                                      <p:to>
                                        <p:strVal val="visible"/>
                                      </p:to>
                                    </p:set>
                                    <p:anim calcmode="lin" valueType="num">
                                      <p:cBhvr additive="base">
                                        <p:cTn id="39" dur="1000" fill="hold"/>
                                        <p:tgtEl>
                                          <p:spTgt spid="747543"/>
                                        </p:tgtEl>
                                        <p:attrNameLst>
                                          <p:attrName>ppt_x</p:attrName>
                                        </p:attrNameLst>
                                      </p:cBhvr>
                                      <p:tavLst>
                                        <p:tav tm="0">
                                          <p:val>
                                            <p:strVal val="0-#ppt_w/2"/>
                                          </p:val>
                                        </p:tav>
                                        <p:tav tm="100000">
                                          <p:val>
                                            <p:strVal val="#ppt_x"/>
                                          </p:val>
                                        </p:tav>
                                      </p:tavLst>
                                    </p:anim>
                                    <p:anim calcmode="lin" valueType="num">
                                      <p:cBhvr additive="base">
                                        <p:cTn id="40" dur="1000" fill="hold"/>
                                        <p:tgtEl>
                                          <p:spTgt spid="747543"/>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47544"/>
                                        </p:tgtEl>
                                        <p:attrNameLst>
                                          <p:attrName>style.visibility</p:attrName>
                                        </p:attrNameLst>
                                      </p:cBhvr>
                                      <p:to>
                                        <p:strVal val="visible"/>
                                      </p:to>
                                    </p:set>
                                    <p:anim calcmode="lin" valueType="num">
                                      <p:cBhvr additive="base">
                                        <p:cTn id="43" dur="1000" fill="hold"/>
                                        <p:tgtEl>
                                          <p:spTgt spid="747544"/>
                                        </p:tgtEl>
                                        <p:attrNameLst>
                                          <p:attrName>ppt_x</p:attrName>
                                        </p:attrNameLst>
                                      </p:cBhvr>
                                      <p:tavLst>
                                        <p:tav tm="0">
                                          <p:val>
                                            <p:strVal val="0-#ppt_w/2"/>
                                          </p:val>
                                        </p:tav>
                                        <p:tav tm="100000">
                                          <p:val>
                                            <p:strVal val="#ppt_x"/>
                                          </p:val>
                                        </p:tav>
                                      </p:tavLst>
                                    </p:anim>
                                    <p:anim calcmode="lin" valueType="num">
                                      <p:cBhvr additive="base">
                                        <p:cTn id="44" dur="1000" fill="hold"/>
                                        <p:tgtEl>
                                          <p:spTgt spid="74754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747549"/>
                                        </p:tgtEl>
                                        <p:attrNameLst>
                                          <p:attrName>style.visibility</p:attrName>
                                        </p:attrNameLst>
                                      </p:cBhvr>
                                      <p:to>
                                        <p:strVal val="visible"/>
                                      </p:to>
                                    </p:set>
                                    <p:anim calcmode="lin" valueType="num">
                                      <p:cBhvr additive="base">
                                        <p:cTn id="49" dur="500" fill="hold"/>
                                        <p:tgtEl>
                                          <p:spTgt spid="747549"/>
                                        </p:tgtEl>
                                        <p:attrNameLst>
                                          <p:attrName>ppt_x</p:attrName>
                                        </p:attrNameLst>
                                      </p:cBhvr>
                                      <p:tavLst>
                                        <p:tav tm="0">
                                          <p:val>
                                            <p:strVal val="0-#ppt_w/2"/>
                                          </p:val>
                                        </p:tav>
                                        <p:tav tm="100000">
                                          <p:val>
                                            <p:strVal val="#ppt_x"/>
                                          </p:val>
                                        </p:tav>
                                      </p:tavLst>
                                    </p:anim>
                                    <p:anim calcmode="lin" valueType="num">
                                      <p:cBhvr additive="base">
                                        <p:cTn id="50" dur="500" fill="hold"/>
                                        <p:tgtEl>
                                          <p:spTgt spid="747549"/>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747550"/>
                                        </p:tgtEl>
                                        <p:attrNameLst>
                                          <p:attrName>style.visibility</p:attrName>
                                        </p:attrNameLst>
                                      </p:cBhvr>
                                      <p:to>
                                        <p:strVal val="visible"/>
                                      </p:to>
                                    </p:set>
                                    <p:anim calcmode="lin" valueType="num">
                                      <p:cBhvr additive="base">
                                        <p:cTn id="55" dur="1000" fill="hold"/>
                                        <p:tgtEl>
                                          <p:spTgt spid="747550"/>
                                        </p:tgtEl>
                                        <p:attrNameLst>
                                          <p:attrName>ppt_x</p:attrName>
                                        </p:attrNameLst>
                                      </p:cBhvr>
                                      <p:tavLst>
                                        <p:tav tm="0">
                                          <p:val>
                                            <p:strVal val="0-#ppt_w/2"/>
                                          </p:val>
                                        </p:tav>
                                        <p:tav tm="100000">
                                          <p:val>
                                            <p:strVal val="#ppt_x"/>
                                          </p:val>
                                        </p:tav>
                                      </p:tavLst>
                                    </p:anim>
                                    <p:anim calcmode="lin" valueType="num">
                                      <p:cBhvr additive="base">
                                        <p:cTn id="56" dur="1000" fill="hold"/>
                                        <p:tgtEl>
                                          <p:spTgt spid="747550"/>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747551"/>
                                        </p:tgtEl>
                                        <p:attrNameLst>
                                          <p:attrName>style.visibility</p:attrName>
                                        </p:attrNameLst>
                                      </p:cBhvr>
                                      <p:to>
                                        <p:strVal val="visible"/>
                                      </p:to>
                                    </p:set>
                                    <p:anim calcmode="lin" valueType="num">
                                      <p:cBhvr additive="base">
                                        <p:cTn id="61" dur="1000" fill="hold"/>
                                        <p:tgtEl>
                                          <p:spTgt spid="747551"/>
                                        </p:tgtEl>
                                        <p:attrNameLst>
                                          <p:attrName>ppt_x</p:attrName>
                                        </p:attrNameLst>
                                      </p:cBhvr>
                                      <p:tavLst>
                                        <p:tav tm="0">
                                          <p:val>
                                            <p:strVal val="0-#ppt_w/2"/>
                                          </p:val>
                                        </p:tav>
                                        <p:tav tm="100000">
                                          <p:val>
                                            <p:strVal val="#ppt_x"/>
                                          </p:val>
                                        </p:tav>
                                      </p:tavLst>
                                    </p:anim>
                                    <p:anim calcmode="lin" valueType="num">
                                      <p:cBhvr additive="base">
                                        <p:cTn id="62" dur="1000" fill="hold"/>
                                        <p:tgtEl>
                                          <p:spTgt spid="747551"/>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747546"/>
                                        </p:tgtEl>
                                        <p:attrNameLst>
                                          <p:attrName>style.visibility</p:attrName>
                                        </p:attrNameLst>
                                      </p:cBhvr>
                                      <p:to>
                                        <p:strVal val="visible"/>
                                      </p:to>
                                    </p:set>
                                    <p:anim calcmode="lin" valueType="num">
                                      <p:cBhvr additive="base">
                                        <p:cTn id="67" dur="1000" fill="hold"/>
                                        <p:tgtEl>
                                          <p:spTgt spid="747546"/>
                                        </p:tgtEl>
                                        <p:attrNameLst>
                                          <p:attrName>ppt_x</p:attrName>
                                        </p:attrNameLst>
                                      </p:cBhvr>
                                      <p:tavLst>
                                        <p:tav tm="0">
                                          <p:val>
                                            <p:strVal val="0-#ppt_w/2"/>
                                          </p:val>
                                        </p:tav>
                                        <p:tav tm="100000">
                                          <p:val>
                                            <p:strVal val="#ppt_x"/>
                                          </p:val>
                                        </p:tav>
                                      </p:tavLst>
                                    </p:anim>
                                    <p:anim calcmode="lin" valueType="num">
                                      <p:cBhvr additive="base">
                                        <p:cTn id="68" dur="1000" fill="hold"/>
                                        <p:tgtEl>
                                          <p:spTgt spid="747546"/>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747547"/>
                                        </p:tgtEl>
                                        <p:attrNameLst>
                                          <p:attrName>style.visibility</p:attrName>
                                        </p:attrNameLst>
                                      </p:cBhvr>
                                      <p:to>
                                        <p:strVal val="visible"/>
                                      </p:to>
                                    </p:set>
                                    <p:anim calcmode="lin" valueType="num">
                                      <p:cBhvr additive="base">
                                        <p:cTn id="73" dur="1000" fill="hold"/>
                                        <p:tgtEl>
                                          <p:spTgt spid="747547"/>
                                        </p:tgtEl>
                                        <p:attrNameLst>
                                          <p:attrName>ppt_x</p:attrName>
                                        </p:attrNameLst>
                                      </p:cBhvr>
                                      <p:tavLst>
                                        <p:tav tm="0">
                                          <p:val>
                                            <p:strVal val="0-#ppt_w/2"/>
                                          </p:val>
                                        </p:tav>
                                        <p:tav tm="100000">
                                          <p:val>
                                            <p:strVal val="#ppt_x"/>
                                          </p:val>
                                        </p:tav>
                                      </p:tavLst>
                                    </p:anim>
                                    <p:anim calcmode="lin" valueType="num">
                                      <p:cBhvr additive="base">
                                        <p:cTn id="74" dur="1000" fill="hold"/>
                                        <p:tgtEl>
                                          <p:spTgt spid="74754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xit" presetSubtype="2" fill="hold" grpId="1" nodeType="clickEffect">
                                  <p:stCondLst>
                                    <p:cond delay="0"/>
                                  </p:stCondLst>
                                  <p:childTnLst>
                                    <p:anim calcmode="lin" valueType="num">
                                      <p:cBhvr additive="base">
                                        <p:cTn id="78" dur="1000"/>
                                        <p:tgtEl>
                                          <p:spTgt spid="747525"/>
                                        </p:tgtEl>
                                        <p:attrNameLst>
                                          <p:attrName>ppt_x</p:attrName>
                                        </p:attrNameLst>
                                      </p:cBhvr>
                                      <p:tavLst>
                                        <p:tav tm="0">
                                          <p:val>
                                            <p:strVal val="ppt_x"/>
                                          </p:val>
                                        </p:tav>
                                        <p:tav tm="100000">
                                          <p:val>
                                            <p:strVal val="1+ppt_w/2"/>
                                          </p:val>
                                        </p:tav>
                                      </p:tavLst>
                                    </p:anim>
                                    <p:anim calcmode="lin" valueType="num">
                                      <p:cBhvr additive="base">
                                        <p:cTn id="79" dur="1000"/>
                                        <p:tgtEl>
                                          <p:spTgt spid="747525"/>
                                        </p:tgtEl>
                                        <p:attrNameLst>
                                          <p:attrName>ppt_y</p:attrName>
                                        </p:attrNameLst>
                                      </p:cBhvr>
                                      <p:tavLst>
                                        <p:tav tm="0">
                                          <p:val>
                                            <p:strVal val="ppt_y"/>
                                          </p:val>
                                        </p:tav>
                                        <p:tav tm="100000">
                                          <p:val>
                                            <p:strVal val="ppt_y"/>
                                          </p:val>
                                        </p:tav>
                                      </p:tavLst>
                                    </p:anim>
                                    <p:set>
                                      <p:cBhvr>
                                        <p:cTn id="80" dur="1" fill="hold">
                                          <p:stCondLst>
                                            <p:cond delay="999"/>
                                          </p:stCondLst>
                                        </p:cTn>
                                        <p:tgtEl>
                                          <p:spTgt spid="747525"/>
                                        </p:tgtEl>
                                        <p:attrNameLst>
                                          <p:attrName>style.visibility</p:attrName>
                                        </p:attrNameLst>
                                      </p:cBhvr>
                                      <p:to>
                                        <p:strVal val="hidden"/>
                                      </p:to>
                                    </p:set>
                                  </p:childTnLst>
                                </p:cTn>
                              </p:par>
                              <p:par>
                                <p:cTn id="81" presetID="2" presetClass="exit" presetSubtype="2" fill="hold" grpId="1" nodeType="withEffect">
                                  <p:stCondLst>
                                    <p:cond delay="0"/>
                                  </p:stCondLst>
                                  <p:childTnLst>
                                    <p:anim calcmode="lin" valueType="num">
                                      <p:cBhvr additive="base">
                                        <p:cTn id="82" dur="1000"/>
                                        <p:tgtEl>
                                          <p:spTgt spid="747524"/>
                                        </p:tgtEl>
                                        <p:attrNameLst>
                                          <p:attrName>ppt_x</p:attrName>
                                        </p:attrNameLst>
                                      </p:cBhvr>
                                      <p:tavLst>
                                        <p:tav tm="0">
                                          <p:val>
                                            <p:strVal val="ppt_x"/>
                                          </p:val>
                                        </p:tav>
                                        <p:tav tm="100000">
                                          <p:val>
                                            <p:strVal val="1+ppt_w/2"/>
                                          </p:val>
                                        </p:tav>
                                      </p:tavLst>
                                    </p:anim>
                                    <p:anim calcmode="lin" valueType="num">
                                      <p:cBhvr additive="base">
                                        <p:cTn id="83" dur="1000"/>
                                        <p:tgtEl>
                                          <p:spTgt spid="747524"/>
                                        </p:tgtEl>
                                        <p:attrNameLst>
                                          <p:attrName>ppt_y</p:attrName>
                                        </p:attrNameLst>
                                      </p:cBhvr>
                                      <p:tavLst>
                                        <p:tav tm="0">
                                          <p:val>
                                            <p:strVal val="ppt_y"/>
                                          </p:val>
                                        </p:tav>
                                        <p:tav tm="100000">
                                          <p:val>
                                            <p:strVal val="ppt_y"/>
                                          </p:val>
                                        </p:tav>
                                      </p:tavLst>
                                    </p:anim>
                                    <p:set>
                                      <p:cBhvr>
                                        <p:cTn id="84" dur="1" fill="hold">
                                          <p:stCondLst>
                                            <p:cond delay="999"/>
                                          </p:stCondLst>
                                        </p:cTn>
                                        <p:tgtEl>
                                          <p:spTgt spid="747524"/>
                                        </p:tgtEl>
                                        <p:attrNameLst>
                                          <p:attrName>style.visibility</p:attrName>
                                        </p:attrNameLst>
                                      </p:cBhvr>
                                      <p:to>
                                        <p:strVal val="hidden"/>
                                      </p:to>
                                    </p:set>
                                  </p:childTnLst>
                                </p:cTn>
                              </p:par>
                              <p:par>
                                <p:cTn id="85" presetID="2" presetClass="exit" presetSubtype="2" fill="hold" grpId="1" nodeType="withEffect">
                                  <p:stCondLst>
                                    <p:cond delay="0"/>
                                  </p:stCondLst>
                                  <p:childTnLst>
                                    <p:anim calcmode="lin" valueType="num">
                                      <p:cBhvr additive="base">
                                        <p:cTn id="86" dur="1000"/>
                                        <p:tgtEl>
                                          <p:spTgt spid="747528"/>
                                        </p:tgtEl>
                                        <p:attrNameLst>
                                          <p:attrName>ppt_x</p:attrName>
                                        </p:attrNameLst>
                                      </p:cBhvr>
                                      <p:tavLst>
                                        <p:tav tm="0">
                                          <p:val>
                                            <p:strVal val="ppt_x"/>
                                          </p:val>
                                        </p:tav>
                                        <p:tav tm="100000">
                                          <p:val>
                                            <p:strVal val="1+ppt_w/2"/>
                                          </p:val>
                                        </p:tav>
                                      </p:tavLst>
                                    </p:anim>
                                    <p:anim calcmode="lin" valueType="num">
                                      <p:cBhvr additive="base">
                                        <p:cTn id="87" dur="1000"/>
                                        <p:tgtEl>
                                          <p:spTgt spid="747528"/>
                                        </p:tgtEl>
                                        <p:attrNameLst>
                                          <p:attrName>ppt_y</p:attrName>
                                        </p:attrNameLst>
                                      </p:cBhvr>
                                      <p:tavLst>
                                        <p:tav tm="0">
                                          <p:val>
                                            <p:strVal val="ppt_y"/>
                                          </p:val>
                                        </p:tav>
                                        <p:tav tm="100000">
                                          <p:val>
                                            <p:strVal val="ppt_y"/>
                                          </p:val>
                                        </p:tav>
                                      </p:tavLst>
                                    </p:anim>
                                    <p:set>
                                      <p:cBhvr>
                                        <p:cTn id="88" dur="1" fill="hold">
                                          <p:stCondLst>
                                            <p:cond delay="999"/>
                                          </p:stCondLst>
                                        </p:cTn>
                                        <p:tgtEl>
                                          <p:spTgt spid="747528"/>
                                        </p:tgtEl>
                                        <p:attrNameLst>
                                          <p:attrName>style.visibility</p:attrName>
                                        </p:attrNameLst>
                                      </p:cBhvr>
                                      <p:to>
                                        <p:strVal val="hidden"/>
                                      </p:to>
                                    </p:set>
                                  </p:childTnLst>
                                </p:cTn>
                              </p:par>
                              <p:par>
                                <p:cTn id="89" presetID="2" presetClass="exit" presetSubtype="2" fill="hold" grpId="1" nodeType="withEffect">
                                  <p:stCondLst>
                                    <p:cond delay="0"/>
                                  </p:stCondLst>
                                  <p:childTnLst>
                                    <p:anim calcmode="lin" valueType="num">
                                      <p:cBhvr additive="base">
                                        <p:cTn id="90" dur="1000"/>
                                        <p:tgtEl>
                                          <p:spTgt spid="747527"/>
                                        </p:tgtEl>
                                        <p:attrNameLst>
                                          <p:attrName>ppt_x</p:attrName>
                                        </p:attrNameLst>
                                      </p:cBhvr>
                                      <p:tavLst>
                                        <p:tav tm="0">
                                          <p:val>
                                            <p:strVal val="ppt_x"/>
                                          </p:val>
                                        </p:tav>
                                        <p:tav tm="100000">
                                          <p:val>
                                            <p:strVal val="1+ppt_w/2"/>
                                          </p:val>
                                        </p:tav>
                                      </p:tavLst>
                                    </p:anim>
                                    <p:anim calcmode="lin" valueType="num">
                                      <p:cBhvr additive="base">
                                        <p:cTn id="91" dur="1000"/>
                                        <p:tgtEl>
                                          <p:spTgt spid="747527"/>
                                        </p:tgtEl>
                                        <p:attrNameLst>
                                          <p:attrName>ppt_y</p:attrName>
                                        </p:attrNameLst>
                                      </p:cBhvr>
                                      <p:tavLst>
                                        <p:tav tm="0">
                                          <p:val>
                                            <p:strVal val="ppt_y"/>
                                          </p:val>
                                        </p:tav>
                                        <p:tav tm="100000">
                                          <p:val>
                                            <p:strVal val="ppt_y"/>
                                          </p:val>
                                        </p:tav>
                                      </p:tavLst>
                                    </p:anim>
                                    <p:set>
                                      <p:cBhvr>
                                        <p:cTn id="92" dur="1" fill="hold">
                                          <p:stCondLst>
                                            <p:cond delay="999"/>
                                          </p:stCondLst>
                                        </p:cTn>
                                        <p:tgtEl>
                                          <p:spTgt spid="747527"/>
                                        </p:tgtEl>
                                        <p:attrNameLst>
                                          <p:attrName>style.visibility</p:attrName>
                                        </p:attrNameLst>
                                      </p:cBhvr>
                                      <p:to>
                                        <p:strVal val="hidden"/>
                                      </p:to>
                                    </p:set>
                                  </p:childTnLst>
                                </p:cTn>
                              </p:par>
                              <p:par>
                                <p:cTn id="93" presetID="2" presetClass="exit" presetSubtype="2" fill="hold" grpId="1" nodeType="withEffect">
                                  <p:stCondLst>
                                    <p:cond delay="0"/>
                                  </p:stCondLst>
                                  <p:childTnLst>
                                    <p:anim calcmode="lin" valueType="num">
                                      <p:cBhvr additive="base">
                                        <p:cTn id="94" dur="1000"/>
                                        <p:tgtEl>
                                          <p:spTgt spid="747526"/>
                                        </p:tgtEl>
                                        <p:attrNameLst>
                                          <p:attrName>ppt_x</p:attrName>
                                        </p:attrNameLst>
                                      </p:cBhvr>
                                      <p:tavLst>
                                        <p:tav tm="0">
                                          <p:val>
                                            <p:strVal val="ppt_x"/>
                                          </p:val>
                                        </p:tav>
                                        <p:tav tm="100000">
                                          <p:val>
                                            <p:strVal val="1+ppt_w/2"/>
                                          </p:val>
                                        </p:tav>
                                      </p:tavLst>
                                    </p:anim>
                                    <p:anim calcmode="lin" valueType="num">
                                      <p:cBhvr additive="base">
                                        <p:cTn id="95" dur="1000"/>
                                        <p:tgtEl>
                                          <p:spTgt spid="747526"/>
                                        </p:tgtEl>
                                        <p:attrNameLst>
                                          <p:attrName>ppt_y</p:attrName>
                                        </p:attrNameLst>
                                      </p:cBhvr>
                                      <p:tavLst>
                                        <p:tav tm="0">
                                          <p:val>
                                            <p:strVal val="ppt_y"/>
                                          </p:val>
                                        </p:tav>
                                        <p:tav tm="100000">
                                          <p:val>
                                            <p:strVal val="ppt_y"/>
                                          </p:val>
                                        </p:tav>
                                      </p:tavLst>
                                    </p:anim>
                                    <p:set>
                                      <p:cBhvr>
                                        <p:cTn id="96" dur="1" fill="hold">
                                          <p:stCondLst>
                                            <p:cond delay="999"/>
                                          </p:stCondLst>
                                        </p:cTn>
                                        <p:tgtEl>
                                          <p:spTgt spid="747526"/>
                                        </p:tgtEl>
                                        <p:attrNameLst>
                                          <p:attrName>style.visibility</p:attrName>
                                        </p:attrNameLst>
                                      </p:cBhvr>
                                      <p:to>
                                        <p:strVal val="hidden"/>
                                      </p:to>
                                    </p:set>
                                  </p:childTnLst>
                                </p:cTn>
                              </p:par>
                              <p:par>
                                <p:cTn id="97" presetID="2" presetClass="exit" presetSubtype="2" fill="hold" grpId="1" nodeType="withEffect">
                                  <p:stCondLst>
                                    <p:cond delay="0"/>
                                  </p:stCondLst>
                                  <p:childTnLst>
                                    <p:anim calcmode="lin" valueType="num">
                                      <p:cBhvr additive="base">
                                        <p:cTn id="98" dur="1000"/>
                                        <p:tgtEl>
                                          <p:spTgt spid="3"/>
                                        </p:tgtEl>
                                        <p:attrNameLst>
                                          <p:attrName>ppt_x</p:attrName>
                                        </p:attrNameLst>
                                      </p:cBhvr>
                                      <p:tavLst>
                                        <p:tav tm="0">
                                          <p:val>
                                            <p:strVal val="ppt_x"/>
                                          </p:val>
                                        </p:tav>
                                        <p:tav tm="100000">
                                          <p:val>
                                            <p:strVal val="1+ppt_w/2"/>
                                          </p:val>
                                        </p:tav>
                                      </p:tavLst>
                                    </p:anim>
                                    <p:anim calcmode="lin" valueType="num">
                                      <p:cBhvr additive="base">
                                        <p:cTn id="99" dur="1000"/>
                                        <p:tgtEl>
                                          <p:spTgt spid="3"/>
                                        </p:tgtEl>
                                        <p:attrNameLst>
                                          <p:attrName>ppt_y</p:attrName>
                                        </p:attrNameLst>
                                      </p:cBhvr>
                                      <p:tavLst>
                                        <p:tav tm="0">
                                          <p:val>
                                            <p:strVal val="ppt_y"/>
                                          </p:val>
                                        </p:tav>
                                        <p:tav tm="100000">
                                          <p:val>
                                            <p:strVal val="ppt_y"/>
                                          </p:val>
                                        </p:tav>
                                      </p:tavLst>
                                    </p:anim>
                                    <p:set>
                                      <p:cBhvr>
                                        <p:cTn id="100" dur="1" fill="hold">
                                          <p:stCondLst>
                                            <p:cond delay="999"/>
                                          </p:stCondLst>
                                        </p:cTn>
                                        <p:tgtEl>
                                          <p:spTgt spid="3"/>
                                        </p:tgtEl>
                                        <p:attrNameLst>
                                          <p:attrName>style.visibility</p:attrName>
                                        </p:attrNameLst>
                                      </p:cBhvr>
                                      <p:to>
                                        <p:strVal val="hidden"/>
                                      </p:to>
                                    </p:set>
                                  </p:childTnLst>
                                </p:cTn>
                              </p:par>
                              <p:par>
                                <p:cTn id="101" presetID="2" presetClass="exit" presetSubtype="2" fill="hold" grpId="1" nodeType="withEffect">
                                  <p:stCondLst>
                                    <p:cond delay="0"/>
                                  </p:stCondLst>
                                  <p:childTnLst>
                                    <p:anim calcmode="lin" valueType="num">
                                      <p:cBhvr additive="base">
                                        <p:cTn id="102" dur="1000"/>
                                        <p:tgtEl>
                                          <p:spTgt spid="747543"/>
                                        </p:tgtEl>
                                        <p:attrNameLst>
                                          <p:attrName>ppt_x</p:attrName>
                                        </p:attrNameLst>
                                      </p:cBhvr>
                                      <p:tavLst>
                                        <p:tav tm="0">
                                          <p:val>
                                            <p:strVal val="ppt_x"/>
                                          </p:val>
                                        </p:tav>
                                        <p:tav tm="100000">
                                          <p:val>
                                            <p:strVal val="1+ppt_w/2"/>
                                          </p:val>
                                        </p:tav>
                                      </p:tavLst>
                                    </p:anim>
                                    <p:anim calcmode="lin" valueType="num">
                                      <p:cBhvr additive="base">
                                        <p:cTn id="103" dur="1000"/>
                                        <p:tgtEl>
                                          <p:spTgt spid="747543"/>
                                        </p:tgtEl>
                                        <p:attrNameLst>
                                          <p:attrName>ppt_y</p:attrName>
                                        </p:attrNameLst>
                                      </p:cBhvr>
                                      <p:tavLst>
                                        <p:tav tm="0">
                                          <p:val>
                                            <p:strVal val="ppt_y"/>
                                          </p:val>
                                        </p:tav>
                                        <p:tav tm="100000">
                                          <p:val>
                                            <p:strVal val="ppt_y"/>
                                          </p:val>
                                        </p:tav>
                                      </p:tavLst>
                                    </p:anim>
                                    <p:set>
                                      <p:cBhvr>
                                        <p:cTn id="104" dur="1" fill="hold">
                                          <p:stCondLst>
                                            <p:cond delay="999"/>
                                          </p:stCondLst>
                                        </p:cTn>
                                        <p:tgtEl>
                                          <p:spTgt spid="747543"/>
                                        </p:tgtEl>
                                        <p:attrNameLst>
                                          <p:attrName>style.visibility</p:attrName>
                                        </p:attrNameLst>
                                      </p:cBhvr>
                                      <p:to>
                                        <p:strVal val="hidden"/>
                                      </p:to>
                                    </p:set>
                                  </p:childTnLst>
                                </p:cTn>
                              </p:par>
                              <p:par>
                                <p:cTn id="105" presetID="2" presetClass="exit" presetSubtype="2" fill="hold" nodeType="withEffect">
                                  <p:stCondLst>
                                    <p:cond delay="0"/>
                                  </p:stCondLst>
                                  <p:childTnLst>
                                    <p:anim calcmode="lin" valueType="num">
                                      <p:cBhvr additive="base">
                                        <p:cTn id="106" dur="1000"/>
                                        <p:tgtEl>
                                          <p:spTgt spid="747549"/>
                                        </p:tgtEl>
                                        <p:attrNameLst>
                                          <p:attrName>ppt_x</p:attrName>
                                        </p:attrNameLst>
                                      </p:cBhvr>
                                      <p:tavLst>
                                        <p:tav tm="0">
                                          <p:val>
                                            <p:strVal val="ppt_x"/>
                                          </p:val>
                                        </p:tav>
                                        <p:tav tm="100000">
                                          <p:val>
                                            <p:strVal val="1+ppt_w/2"/>
                                          </p:val>
                                        </p:tav>
                                      </p:tavLst>
                                    </p:anim>
                                    <p:anim calcmode="lin" valueType="num">
                                      <p:cBhvr additive="base">
                                        <p:cTn id="107" dur="1000"/>
                                        <p:tgtEl>
                                          <p:spTgt spid="747549"/>
                                        </p:tgtEl>
                                        <p:attrNameLst>
                                          <p:attrName>ppt_y</p:attrName>
                                        </p:attrNameLst>
                                      </p:cBhvr>
                                      <p:tavLst>
                                        <p:tav tm="0">
                                          <p:val>
                                            <p:strVal val="ppt_y"/>
                                          </p:val>
                                        </p:tav>
                                        <p:tav tm="100000">
                                          <p:val>
                                            <p:strVal val="ppt_y"/>
                                          </p:val>
                                        </p:tav>
                                      </p:tavLst>
                                    </p:anim>
                                    <p:set>
                                      <p:cBhvr>
                                        <p:cTn id="108" dur="1" fill="hold">
                                          <p:stCondLst>
                                            <p:cond delay="999"/>
                                          </p:stCondLst>
                                        </p:cTn>
                                        <p:tgtEl>
                                          <p:spTgt spid="747549"/>
                                        </p:tgtEl>
                                        <p:attrNameLst>
                                          <p:attrName>style.visibility</p:attrName>
                                        </p:attrNameLst>
                                      </p:cBhvr>
                                      <p:to>
                                        <p:strVal val="hidden"/>
                                      </p:to>
                                    </p:set>
                                  </p:childTnLst>
                                </p:cTn>
                              </p:par>
                              <p:par>
                                <p:cTn id="109" presetID="2" presetClass="exit" presetSubtype="2" fill="hold" nodeType="withEffect">
                                  <p:stCondLst>
                                    <p:cond delay="0"/>
                                  </p:stCondLst>
                                  <p:childTnLst>
                                    <p:anim calcmode="lin" valueType="num">
                                      <p:cBhvr additive="base">
                                        <p:cTn id="110" dur="1000"/>
                                        <p:tgtEl>
                                          <p:spTgt spid="747550"/>
                                        </p:tgtEl>
                                        <p:attrNameLst>
                                          <p:attrName>ppt_x</p:attrName>
                                        </p:attrNameLst>
                                      </p:cBhvr>
                                      <p:tavLst>
                                        <p:tav tm="0">
                                          <p:val>
                                            <p:strVal val="ppt_x"/>
                                          </p:val>
                                        </p:tav>
                                        <p:tav tm="100000">
                                          <p:val>
                                            <p:strVal val="1+ppt_w/2"/>
                                          </p:val>
                                        </p:tav>
                                      </p:tavLst>
                                    </p:anim>
                                    <p:anim calcmode="lin" valueType="num">
                                      <p:cBhvr additive="base">
                                        <p:cTn id="111" dur="1000"/>
                                        <p:tgtEl>
                                          <p:spTgt spid="747550"/>
                                        </p:tgtEl>
                                        <p:attrNameLst>
                                          <p:attrName>ppt_y</p:attrName>
                                        </p:attrNameLst>
                                      </p:cBhvr>
                                      <p:tavLst>
                                        <p:tav tm="0">
                                          <p:val>
                                            <p:strVal val="ppt_y"/>
                                          </p:val>
                                        </p:tav>
                                        <p:tav tm="100000">
                                          <p:val>
                                            <p:strVal val="ppt_y"/>
                                          </p:val>
                                        </p:tav>
                                      </p:tavLst>
                                    </p:anim>
                                    <p:set>
                                      <p:cBhvr>
                                        <p:cTn id="112" dur="1" fill="hold">
                                          <p:stCondLst>
                                            <p:cond delay="999"/>
                                          </p:stCondLst>
                                        </p:cTn>
                                        <p:tgtEl>
                                          <p:spTgt spid="747550"/>
                                        </p:tgtEl>
                                        <p:attrNameLst>
                                          <p:attrName>style.visibility</p:attrName>
                                        </p:attrNameLst>
                                      </p:cBhvr>
                                      <p:to>
                                        <p:strVal val="hidden"/>
                                      </p:to>
                                    </p:set>
                                  </p:childTnLst>
                                </p:cTn>
                              </p:par>
                              <p:par>
                                <p:cTn id="113" presetID="2" presetClass="exit" presetSubtype="2" fill="hold" nodeType="withEffect">
                                  <p:stCondLst>
                                    <p:cond delay="0"/>
                                  </p:stCondLst>
                                  <p:childTnLst>
                                    <p:anim calcmode="lin" valueType="num">
                                      <p:cBhvr additive="base">
                                        <p:cTn id="114" dur="1000"/>
                                        <p:tgtEl>
                                          <p:spTgt spid="747551"/>
                                        </p:tgtEl>
                                        <p:attrNameLst>
                                          <p:attrName>ppt_x</p:attrName>
                                        </p:attrNameLst>
                                      </p:cBhvr>
                                      <p:tavLst>
                                        <p:tav tm="0">
                                          <p:val>
                                            <p:strVal val="ppt_x"/>
                                          </p:val>
                                        </p:tav>
                                        <p:tav tm="100000">
                                          <p:val>
                                            <p:strVal val="1+ppt_w/2"/>
                                          </p:val>
                                        </p:tav>
                                      </p:tavLst>
                                    </p:anim>
                                    <p:anim calcmode="lin" valueType="num">
                                      <p:cBhvr additive="base">
                                        <p:cTn id="115" dur="1000"/>
                                        <p:tgtEl>
                                          <p:spTgt spid="747551"/>
                                        </p:tgtEl>
                                        <p:attrNameLst>
                                          <p:attrName>ppt_y</p:attrName>
                                        </p:attrNameLst>
                                      </p:cBhvr>
                                      <p:tavLst>
                                        <p:tav tm="0">
                                          <p:val>
                                            <p:strVal val="ppt_y"/>
                                          </p:val>
                                        </p:tav>
                                        <p:tav tm="100000">
                                          <p:val>
                                            <p:strVal val="ppt_y"/>
                                          </p:val>
                                        </p:tav>
                                      </p:tavLst>
                                    </p:anim>
                                    <p:set>
                                      <p:cBhvr>
                                        <p:cTn id="116" dur="1" fill="hold">
                                          <p:stCondLst>
                                            <p:cond delay="999"/>
                                          </p:stCondLst>
                                        </p:cTn>
                                        <p:tgtEl>
                                          <p:spTgt spid="747551"/>
                                        </p:tgtEl>
                                        <p:attrNameLst>
                                          <p:attrName>style.visibility</p:attrName>
                                        </p:attrNameLst>
                                      </p:cBhvr>
                                      <p:to>
                                        <p:strVal val="hidden"/>
                                      </p:to>
                                    </p:set>
                                  </p:childTnLst>
                                </p:cTn>
                              </p:par>
                              <p:par>
                                <p:cTn id="117" presetID="2" presetClass="exit" presetSubtype="2" fill="hold" nodeType="withEffect">
                                  <p:stCondLst>
                                    <p:cond delay="0"/>
                                  </p:stCondLst>
                                  <p:childTnLst>
                                    <p:anim calcmode="lin" valueType="num">
                                      <p:cBhvr additive="base">
                                        <p:cTn id="118" dur="1000"/>
                                        <p:tgtEl>
                                          <p:spTgt spid="747546"/>
                                        </p:tgtEl>
                                        <p:attrNameLst>
                                          <p:attrName>ppt_x</p:attrName>
                                        </p:attrNameLst>
                                      </p:cBhvr>
                                      <p:tavLst>
                                        <p:tav tm="0">
                                          <p:val>
                                            <p:strVal val="ppt_x"/>
                                          </p:val>
                                        </p:tav>
                                        <p:tav tm="100000">
                                          <p:val>
                                            <p:strVal val="1+ppt_w/2"/>
                                          </p:val>
                                        </p:tav>
                                      </p:tavLst>
                                    </p:anim>
                                    <p:anim calcmode="lin" valueType="num">
                                      <p:cBhvr additive="base">
                                        <p:cTn id="119" dur="1000"/>
                                        <p:tgtEl>
                                          <p:spTgt spid="747546"/>
                                        </p:tgtEl>
                                        <p:attrNameLst>
                                          <p:attrName>ppt_y</p:attrName>
                                        </p:attrNameLst>
                                      </p:cBhvr>
                                      <p:tavLst>
                                        <p:tav tm="0">
                                          <p:val>
                                            <p:strVal val="ppt_y"/>
                                          </p:val>
                                        </p:tav>
                                        <p:tav tm="100000">
                                          <p:val>
                                            <p:strVal val="ppt_y"/>
                                          </p:val>
                                        </p:tav>
                                      </p:tavLst>
                                    </p:anim>
                                    <p:set>
                                      <p:cBhvr>
                                        <p:cTn id="120" dur="1" fill="hold">
                                          <p:stCondLst>
                                            <p:cond delay="999"/>
                                          </p:stCondLst>
                                        </p:cTn>
                                        <p:tgtEl>
                                          <p:spTgt spid="747546"/>
                                        </p:tgtEl>
                                        <p:attrNameLst>
                                          <p:attrName>style.visibility</p:attrName>
                                        </p:attrNameLst>
                                      </p:cBhvr>
                                      <p:to>
                                        <p:strVal val="hidden"/>
                                      </p:to>
                                    </p:set>
                                  </p:childTnLst>
                                </p:cTn>
                              </p:par>
                              <p:par>
                                <p:cTn id="121" presetID="2" presetClass="exit" presetSubtype="2" fill="hold" nodeType="withEffect">
                                  <p:stCondLst>
                                    <p:cond delay="0"/>
                                  </p:stCondLst>
                                  <p:childTnLst>
                                    <p:anim calcmode="lin" valueType="num">
                                      <p:cBhvr additive="base">
                                        <p:cTn id="122" dur="1000"/>
                                        <p:tgtEl>
                                          <p:spTgt spid="747547"/>
                                        </p:tgtEl>
                                        <p:attrNameLst>
                                          <p:attrName>ppt_x</p:attrName>
                                        </p:attrNameLst>
                                      </p:cBhvr>
                                      <p:tavLst>
                                        <p:tav tm="0">
                                          <p:val>
                                            <p:strVal val="ppt_x"/>
                                          </p:val>
                                        </p:tav>
                                        <p:tav tm="100000">
                                          <p:val>
                                            <p:strVal val="1+ppt_w/2"/>
                                          </p:val>
                                        </p:tav>
                                      </p:tavLst>
                                    </p:anim>
                                    <p:anim calcmode="lin" valueType="num">
                                      <p:cBhvr additive="base">
                                        <p:cTn id="123" dur="1000"/>
                                        <p:tgtEl>
                                          <p:spTgt spid="747547"/>
                                        </p:tgtEl>
                                        <p:attrNameLst>
                                          <p:attrName>ppt_y</p:attrName>
                                        </p:attrNameLst>
                                      </p:cBhvr>
                                      <p:tavLst>
                                        <p:tav tm="0">
                                          <p:val>
                                            <p:strVal val="ppt_y"/>
                                          </p:val>
                                        </p:tav>
                                        <p:tav tm="100000">
                                          <p:val>
                                            <p:strVal val="ppt_y"/>
                                          </p:val>
                                        </p:tav>
                                      </p:tavLst>
                                    </p:anim>
                                    <p:set>
                                      <p:cBhvr>
                                        <p:cTn id="124" dur="1" fill="hold">
                                          <p:stCondLst>
                                            <p:cond delay="999"/>
                                          </p:stCondLst>
                                        </p:cTn>
                                        <p:tgtEl>
                                          <p:spTgt spid="747547"/>
                                        </p:tgtEl>
                                        <p:attrNameLst>
                                          <p:attrName>style.visibility</p:attrName>
                                        </p:attrNameLst>
                                      </p:cBhvr>
                                      <p:to>
                                        <p:strVal val="hidden"/>
                                      </p:to>
                                    </p:set>
                                  </p:childTnLst>
                                </p:cTn>
                              </p:par>
                              <p:par>
                                <p:cTn id="125" presetID="2" presetClass="exit" presetSubtype="2" fill="hold" grpId="1" nodeType="withEffect">
                                  <p:stCondLst>
                                    <p:cond delay="0"/>
                                  </p:stCondLst>
                                  <p:childTnLst>
                                    <p:anim calcmode="lin" valueType="num">
                                      <p:cBhvr additive="base">
                                        <p:cTn id="126" dur="1000"/>
                                        <p:tgtEl>
                                          <p:spTgt spid="747522"/>
                                        </p:tgtEl>
                                        <p:attrNameLst>
                                          <p:attrName>ppt_x</p:attrName>
                                        </p:attrNameLst>
                                      </p:cBhvr>
                                      <p:tavLst>
                                        <p:tav tm="0">
                                          <p:val>
                                            <p:strVal val="ppt_x"/>
                                          </p:val>
                                        </p:tav>
                                        <p:tav tm="100000">
                                          <p:val>
                                            <p:strVal val="1+ppt_w/2"/>
                                          </p:val>
                                        </p:tav>
                                      </p:tavLst>
                                    </p:anim>
                                    <p:anim calcmode="lin" valueType="num">
                                      <p:cBhvr additive="base">
                                        <p:cTn id="127" dur="1000"/>
                                        <p:tgtEl>
                                          <p:spTgt spid="747522"/>
                                        </p:tgtEl>
                                        <p:attrNameLst>
                                          <p:attrName>ppt_y</p:attrName>
                                        </p:attrNameLst>
                                      </p:cBhvr>
                                      <p:tavLst>
                                        <p:tav tm="0">
                                          <p:val>
                                            <p:strVal val="ppt_y"/>
                                          </p:val>
                                        </p:tav>
                                        <p:tav tm="100000">
                                          <p:val>
                                            <p:strVal val="ppt_y"/>
                                          </p:val>
                                        </p:tav>
                                      </p:tavLst>
                                    </p:anim>
                                    <p:set>
                                      <p:cBhvr>
                                        <p:cTn id="128" dur="1" fill="hold">
                                          <p:stCondLst>
                                            <p:cond delay="999"/>
                                          </p:stCondLst>
                                        </p:cTn>
                                        <p:tgtEl>
                                          <p:spTgt spid="747522"/>
                                        </p:tgtEl>
                                        <p:attrNameLst>
                                          <p:attrName>style.visibility</p:attrName>
                                        </p:attrNameLst>
                                      </p:cBhvr>
                                      <p:to>
                                        <p:strVal val="hidden"/>
                                      </p:to>
                                    </p:set>
                                  </p:childTnLst>
                                </p:cTn>
                              </p:par>
                              <p:par>
                                <p:cTn id="129" presetID="2" presetClass="exit" presetSubtype="2" fill="hold" grpId="1" nodeType="withEffect">
                                  <p:stCondLst>
                                    <p:cond delay="0"/>
                                  </p:stCondLst>
                                  <p:childTnLst>
                                    <p:anim calcmode="lin" valueType="num">
                                      <p:cBhvr additive="base">
                                        <p:cTn id="130" dur="1000"/>
                                        <p:tgtEl>
                                          <p:spTgt spid="747544"/>
                                        </p:tgtEl>
                                        <p:attrNameLst>
                                          <p:attrName>ppt_x</p:attrName>
                                        </p:attrNameLst>
                                      </p:cBhvr>
                                      <p:tavLst>
                                        <p:tav tm="0">
                                          <p:val>
                                            <p:strVal val="ppt_x"/>
                                          </p:val>
                                        </p:tav>
                                        <p:tav tm="100000">
                                          <p:val>
                                            <p:strVal val="1+ppt_w/2"/>
                                          </p:val>
                                        </p:tav>
                                      </p:tavLst>
                                    </p:anim>
                                    <p:anim calcmode="lin" valueType="num">
                                      <p:cBhvr additive="base">
                                        <p:cTn id="131" dur="1000"/>
                                        <p:tgtEl>
                                          <p:spTgt spid="747544"/>
                                        </p:tgtEl>
                                        <p:attrNameLst>
                                          <p:attrName>ppt_y</p:attrName>
                                        </p:attrNameLst>
                                      </p:cBhvr>
                                      <p:tavLst>
                                        <p:tav tm="0">
                                          <p:val>
                                            <p:strVal val="ppt_y"/>
                                          </p:val>
                                        </p:tav>
                                        <p:tav tm="100000">
                                          <p:val>
                                            <p:strVal val="ppt_y"/>
                                          </p:val>
                                        </p:tav>
                                      </p:tavLst>
                                    </p:anim>
                                    <p:set>
                                      <p:cBhvr>
                                        <p:cTn id="132" dur="1" fill="hold">
                                          <p:stCondLst>
                                            <p:cond delay="999"/>
                                          </p:stCondLst>
                                        </p:cTn>
                                        <p:tgtEl>
                                          <p:spTgt spid="7475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22" grpId="0"/>
      <p:bldP spid="747522" grpId="1"/>
      <p:bldP spid="747524" grpId="0" animBg="1"/>
      <p:bldP spid="747524" grpId="1" animBg="1"/>
      <p:bldP spid="747525" grpId="0" animBg="1"/>
      <p:bldP spid="747525" grpId="1" animBg="1"/>
      <p:bldP spid="747526" grpId="0" animBg="1"/>
      <p:bldP spid="747526" grpId="1" animBg="1"/>
      <p:bldP spid="747527" grpId="0" animBg="1"/>
      <p:bldP spid="747527" grpId="1" animBg="1"/>
      <p:bldP spid="747528" grpId="0" animBg="1"/>
      <p:bldP spid="747528" grpId="1" animBg="1"/>
      <p:bldP spid="3" grpId="0" animBg="1"/>
      <p:bldP spid="3" grpId="1" animBg="1"/>
      <p:bldP spid="747543" grpId="0" animBg="1"/>
      <p:bldP spid="747543" grpId="1" animBg="1"/>
      <p:bldP spid="747544" grpId="0"/>
      <p:bldP spid="74754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ChangeArrowheads="1"/>
          </p:cNvSpPr>
          <p:nvPr/>
        </p:nvSpPr>
        <p:spPr bwMode="auto">
          <a:xfrm>
            <a:off x="3492500" y="1700213"/>
            <a:ext cx="5256213" cy="576262"/>
          </a:xfrm>
          <a:prstGeom prst="rect">
            <a:avLst/>
          </a:prstGeom>
          <a:noFill/>
          <a:ln w="9525" algn="ctr">
            <a:noFill/>
            <a:miter lim="800000"/>
            <a:headEnd/>
            <a:tailEnd/>
          </a:ln>
        </p:spPr>
        <p:txBody>
          <a:bodyPr lIns="0" tIns="0" rIns="0" bIns="0">
            <a:spAutoFit/>
          </a:bodyPr>
          <a:lstStyle/>
          <a:p>
            <a:pPr lvl="1" fontAlgn="t">
              <a:lnSpc>
                <a:spcPct val="90000"/>
              </a:lnSpc>
              <a:buClr>
                <a:schemeClr val="hlink"/>
              </a:buClr>
              <a:buFont typeface="Wingdings" pitchFamily="2" charset="2"/>
              <a:buNone/>
            </a:pPr>
            <a:r>
              <a:rPr lang="en-US" sz="1400"/>
              <a:t>The organization offers a wide variety of communication channels for employees, sub-contractors and even customers to inform on HSE affairs… </a:t>
            </a:r>
          </a:p>
        </p:txBody>
      </p:sp>
      <p:graphicFrame>
        <p:nvGraphicFramePr>
          <p:cNvPr id="755715" name="Rectangle 3" hidden="1"/>
          <p:cNvGraphicFramePr>
            <a:graphicFrameLocks/>
          </p:cNvGraphicFramePr>
          <p:nvPr>
            <p:custDataLst>
              <p:tags r:id="rId2"/>
            </p:custDataLst>
          </p:nvPr>
        </p:nvGraphicFramePr>
        <p:xfrm>
          <a:off x="0" y="0"/>
          <a:ext cx="158750" cy="158750"/>
        </p:xfrm>
        <a:graphic>
          <a:graphicData uri="http://schemas.openxmlformats.org/presentationml/2006/ole">
            <p:oleObj spid="_x0000_s755715" name="think-cell Slide" r:id="rId17" imgW="0" imgH="0" progId="">
              <p:embed/>
            </p:oleObj>
          </a:graphicData>
        </a:graphic>
      </p:graphicFrame>
      <p:sp>
        <p:nvSpPr>
          <p:cNvPr id="755716" name="Line 4"/>
          <p:cNvSpPr>
            <a:spLocks noChangeShapeType="1"/>
          </p:cNvSpPr>
          <p:nvPr/>
        </p:nvSpPr>
        <p:spPr bwMode="auto">
          <a:xfrm>
            <a:off x="3779838" y="1700213"/>
            <a:ext cx="5040312" cy="0"/>
          </a:xfrm>
          <a:prstGeom prst="line">
            <a:avLst/>
          </a:prstGeom>
          <a:noFill/>
          <a:ln w="9525">
            <a:solidFill>
              <a:schemeClr val="tx2"/>
            </a:solidFill>
            <a:round/>
            <a:headEnd/>
            <a:tailEnd/>
          </a:ln>
        </p:spPr>
        <p:txBody>
          <a:bodyPr wrap="none" lIns="0" tIns="0" rIns="0" bIns="0" anchor="ctr"/>
          <a:lstStyle/>
          <a:p>
            <a:endParaRPr lang="en-US"/>
          </a:p>
        </p:txBody>
      </p:sp>
      <p:sp>
        <p:nvSpPr>
          <p:cNvPr id="755717" name="Line 5"/>
          <p:cNvSpPr>
            <a:spLocks noChangeShapeType="1"/>
          </p:cNvSpPr>
          <p:nvPr/>
        </p:nvSpPr>
        <p:spPr bwMode="auto">
          <a:xfrm>
            <a:off x="3276600" y="5949950"/>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55718" name="Line 6"/>
          <p:cNvSpPr>
            <a:spLocks noChangeShapeType="1"/>
          </p:cNvSpPr>
          <p:nvPr/>
        </p:nvSpPr>
        <p:spPr bwMode="auto">
          <a:xfrm>
            <a:off x="3779838" y="5949950"/>
            <a:ext cx="0" cy="433388"/>
          </a:xfrm>
          <a:prstGeom prst="line">
            <a:avLst/>
          </a:prstGeom>
          <a:noFill/>
          <a:ln w="9525">
            <a:solidFill>
              <a:schemeClr val="tx2"/>
            </a:solidFill>
            <a:round/>
            <a:headEnd/>
            <a:tailEnd/>
          </a:ln>
        </p:spPr>
        <p:txBody>
          <a:bodyPr wrap="none" lIns="0" tIns="0" rIns="0" bIns="0" anchor="ctr"/>
          <a:lstStyle/>
          <a:p>
            <a:endParaRPr lang="en-US"/>
          </a:p>
        </p:txBody>
      </p:sp>
      <p:sp>
        <p:nvSpPr>
          <p:cNvPr id="755719" name="Line 7"/>
          <p:cNvSpPr>
            <a:spLocks noChangeShapeType="1"/>
          </p:cNvSpPr>
          <p:nvPr/>
        </p:nvSpPr>
        <p:spPr bwMode="auto">
          <a:xfrm flipV="1">
            <a:off x="3779838" y="6381750"/>
            <a:ext cx="5038725" cy="1588"/>
          </a:xfrm>
          <a:prstGeom prst="line">
            <a:avLst/>
          </a:prstGeom>
          <a:noFill/>
          <a:ln w="9525">
            <a:solidFill>
              <a:schemeClr val="tx2"/>
            </a:solidFill>
            <a:round/>
            <a:headEnd/>
            <a:tailEnd/>
          </a:ln>
        </p:spPr>
        <p:txBody>
          <a:bodyPr wrap="none" lIns="0" tIns="0" rIns="0" bIns="0" anchor="ctr"/>
          <a:lstStyle/>
          <a:p>
            <a:endParaRPr lang="en-US"/>
          </a:p>
        </p:txBody>
      </p:sp>
      <p:sp>
        <p:nvSpPr>
          <p:cNvPr id="755720" name="Line 8"/>
          <p:cNvSpPr>
            <a:spLocks noChangeShapeType="1"/>
          </p:cNvSpPr>
          <p:nvPr/>
        </p:nvSpPr>
        <p:spPr bwMode="auto">
          <a:xfrm flipV="1">
            <a:off x="8820150" y="1700213"/>
            <a:ext cx="0" cy="4681537"/>
          </a:xfrm>
          <a:prstGeom prst="line">
            <a:avLst/>
          </a:prstGeom>
          <a:noFill/>
          <a:ln w="9525">
            <a:solidFill>
              <a:schemeClr val="tx2"/>
            </a:solidFill>
            <a:round/>
            <a:headEnd/>
            <a:tailEnd/>
          </a:ln>
        </p:spPr>
        <p:txBody>
          <a:bodyPr wrap="none" lIns="0" tIns="0" rIns="0" bIns="0" anchor="ctr"/>
          <a:lstStyle/>
          <a:p>
            <a:endParaRPr lang="en-US"/>
          </a:p>
        </p:txBody>
      </p:sp>
      <p:sp>
        <p:nvSpPr>
          <p:cNvPr id="755722" name="Rectangle 9"/>
          <p:cNvSpPr>
            <a:spLocks noChangeArrowheads="1"/>
          </p:cNvSpPr>
          <p:nvPr>
            <p:custDataLst>
              <p:tags r:id="rId3"/>
            </p:custDataLst>
          </p:nvPr>
        </p:nvSpPr>
        <p:spPr bwMode="auto">
          <a:xfrm>
            <a:off x="323850" y="1268413"/>
            <a:ext cx="2952750" cy="360362"/>
          </a:xfrm>
          <a:prstGeom prst="rect">
            <a:avLst/>
          </a:prstGeom>
          <a:solidFill>
            <a:srgbClr val="3366AA"/>
          </a:solidFill>
          <a:ln w="9525" algn="ctr">
            <a:noFill/>
            <a:miter lim="800000"/>
            <a:headEnd/>
            <a:tailEnd/>
          </a:ln>
        </p:spPr>
        <p:txBody>
          <a:bodyPr lIns="72000" tIns="72000" rIns="72000" bIns="72000" anchor="ctr"/>
          <a:lstStyle/>
          <a:p>
            <a:pPr indent="271463">
              <a:buFont typeface="Wingdings" pitchFamily="2" charset="2"/>
              <a:buNone/>
            </a:pPr>
            <a:r>
              <a:rPr lang="en-US" sz="1800" b="1">
                <a:solidFill>
                  <a:schemeClr val="bg2"/>
                </a:solidFill>
              </a:rPr>
              <a:t>Overview</a:t>
            </a:r>
          </a:p>
        </p:txBody>
      </p:sp>
      <p:sp>
        <p:nvSpPr>
          <p:cNvPr id="755723" name="Rectangle 10"/>
          <p:cNvSpPr>
            <a:spLocks noChangeArrowheads="1"/>
          </p:cNvSpPr>
          <p:nvPr>
            <p:custDataLst>
              <p:tags r:id="rId4"/>
            </p:custDataLst>
          </p:nvPr>
        </p:nvSpPr>
        <p:spPr bwMode="auto">
          <a:xfrm>
            <a:off x="323850" y="17002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Leadership and commitment</a:t>
            </a:r>
            <a:endParaRPr lang="en-US" sz="1400" b="1"/>
          </a:p>
        </p:txBody>
      </p:sp>
      <p:sp>
        <p:nvSpPr>
          <p:cNvPr id="755724" name="Rectangle 11"/>
          <p:cNvSpPr>
            <a:spLocks noChangeArrowheads="1"/>
          </p:cNvSpPr>
          <p:nvPr>
            <p:custDataLst>
              <p:tags r:id="rId5"/>
            </p:custDataLst>
          </p:nvPr>
        </p:nvSpPr>
        <p:spPr bwMode="auto">
          <a:xfrm>
            <a:off x="323850" y="21320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Policy and Objectives</a:t>
            </a:r>
            <a:endParaRPr lang="en-US" sz="1400" b="1"/>
          </a:p>
        </p:txBody>
      </p:sp>
      <p:sp>
        <p:nvSpPr>
          <p:cNvPr id="755725" name="Rectangle 12"/>
          <p:cNvSpPr>
            <a:spLocks noChangeArrowheads="1"/>
          </p:cNvSpPr>
          <p:nvPr>
            <p:custDataLst>
              <p:tags r:id="rId6"/>
            </p:custDataLst>
          </p:nvPr>
        </p:nvSpPr>
        <p:spPr bwMode="auto">
          <a:xfrm>
            <a:off x="323850" y="25638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Management System</a:t>
            </a:r>
            <a:endParaRPr lang="en-US" sz="1400" b="1"/>
          </a:p>
        </p:txBody>
      </p:sp>
      <p:sp>
        <p:nvSpPr>
          <p:cNvPr id="755726" name="Rectangle 13"/>
          <p:cNvSpPr>
            <a:spLocks noChangeArrowheads="1"/>
          </p:cNvSpPr>
          <p:nvPr>
            <p:custDataLst>
              <p:tags r:id="rId7"/>
            </p:custDataLst>
          </p:nvPr>
        </p:nvSpPr>
        <p:spPr bwMode="auto">
          <a:xfrm>
            <a:off x="323850" y="29956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Occupational Health</a:t>
            </a:r>
            <a:endParaRPr lang="en-US" sz="1400" b="1"/>
          </a:p>
        </p:txBody>
      </p:sp>
      <p:sp>
        <p:nvSpPr>
          <p:cNvPr id="755727" name="Rectangle 14"/>
          <p:cNvSpPr>
            <a:spLocks noChangeArrowheads="1"/>
          </p:cNvSpPr>
          <p:nvPr>
            <p:custDataLst>
              <p:tags r:id="rId8"/>
            </p:custDataLst>
          </p:nvPr>
        </p:nvSpPr>
        <p:spPr bwMode="auto">
          <a:xfrm>
            <a:off x="323850" y="34274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Risk Management</a:t>
            </a:r>
            <a:endParaRPr lang="en-US" sz="1400" b="1"/>
          </a:p>
        </p:txBody>
      </p:sp>
      <p:sp>
        <p:nvSpPr>
          <p:cNvPr id="755728" name="Rectangle 15"/>
          <p:cNvSpPr>
            <a:spLocks noChangeArrowheads="1"/>
          </p:cNvSpPr>
          <p:nvPr>
            <p:custDataLst>
              <p:tags r:id="rId9"/>
            </p:custDataLst>
          </p:nvPr>
        </p:nvSpPr>
        <p:spPr bwMode="auto">
          <a:xfrm>
            <a:off x="323850" y="51562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Audit &amp; Review</a:t>
            </a:r>
            <a:endParaRPr lang="en-US" sz="1400" b="1"/>
          </a:p>
        </p:txBody>
      </p:sp>
      <p:sp>
        <p:nvSpPr>
          <p:cNvPr id="2" name="Rectangle 16"/>
          <p:cNvSpPr>
            <a:spLocks noChangeArrowheads="1"/>
          </p:cNvSpPr>
          <p:nvPr>
            <p:custDataLst>
              <p:tags r:id="rId10"/>
            </p:custDataLst>
          </p:nvPr>
        </p:nvSpPr>
        <p:spPr bwMode="auto">
          <a:xfrm>
            <a:off x="323850" y="55880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Communication</a:t>
            </a:r>
            <a:endParaRPr lang="en-US" sz="1400" b="1"/>
          </a:p>
        </p:txBody>
      </p:sp>
      <p:sp>
        <p:nvSpPr>
          <p:cNvPr id="755730" name="Rectangle 17"/>
          <p:cNvSpPr>
            <a:spLocks noChangeArrowheads="1"/>
          </p:cNvSpPr>
          <p:nvPr>
            <p:custDataLst>
              <p:tags r:id="rId11"/>
            </p:custDataLst>
          </p:nvPr>
        </p:nvSpPr>
        <p:spPr bwMode="auto">
          <a:xfrm>
            <a:off x="323850" y="6021388"/>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Equip. Control and Maint.</a:t>
            </a:r>
            <a:endParaRPr lang="en-US" sz="1400" b="1"/>
          </a:p>
        </p:txBody>
      </p:sp>
      <p:sp>
        <p:nvSpPr>
          <p:cNvPr id="755731" name="Rectangle 18"/>
          <p:cNvSpPr>
            <a:spLocks noChangeArrowheads="1"/>
          </p:cNvSpPr>
          <p:nvPr>
            <p:custDataLst>
              <p:tags r:id="rId12"/>
            </p:custDataLst>
          </p:nvPr>
        </p:nvSpPr>
        <p:spPr bwMode="auto">
          <a:xfrm>
            <a:off x="323850" y="47244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Reporting &amp; Monitoring</a:t>
            </a:r>
            <a:endParaRPr lang="en-US" sz="1400" b="1"/>
          </a:p>
        </p:txBody>
      </p:sp>
      <p:sp>
        <p:nvSpPr>
          <p:cNvPr id="755732" name="Rectangle 19"/>
          <p:cNvSpPr>
            <a:spLocks noChangeArrowheads="1"/>
          </p:cNvSpPr>
          <p:nvPr>
            <p:custDataLst>
              <p:tags r:id="rId13"/>
            </p:custDataLst>
          </p:nvPr>
        </p:nvSpPr>
        <p:spPr bwMode="auto">
          <a:xfrm>
            <a:off x="323850" y="42926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Planning</a:t>
            </a:r>
            <a:endParaRPr lang="en-US" sz="1400" b="1"/>
          </a:p>
        </p:txBody>
      </p:sp>
      <p:sp>
        <p:nvSpPr>
          <p:cNvPr id="755733" name="Rectangle 20"/>
          <p:cNvSpPr>
            <a:spLocks noChangeArrowheads="1"/>
          </p:cNvSpPr>
          <p:nvPr>
            <p:custDataLst>
              <p:tags r:id="rId14"/>
            </p:custDataLst>
          </p:nvPr>
        </p:nvSpPr>
        <p:spPr bwMode="auto">
          <a:xfrm>
            <a:off x="323850" y="38608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Training</a:t>
            </a:r>
            <a:endParaRPr lang="en-US" sz="1400" b="1"/>
          </a:p>
        </p:txBody>
      </p:sp>
      <p:pic>
        <p:nvPicPr>
          <p:cNvPr id="755734" name="Picture 21"/>
          <p:cNvPicPr>
            <a:picLocks noChangeAspect="1" noChangeArrowheads="1"/>
          </p:cNvPicPr>
          <p:nvPr/>
        </p:nvPicPr>
        <p:blipFill>
          <a:blip r:embed="rId18"/>
          <a:srcRect/>
          <a:stretch>
            <a:fillRect/>
          </a:stretch>
        </p:blipFill>
        <p:spPr bwMode="auto">
          <a:xfrm>
            <a:off x="323850" y="333375"/>
            <a:ext cx="1152525" cy="863600"/>
          </a:xfrm>
          <a:prstGeom prst="rect">
            <a:avLst/>
          </a:prstGeom>
          <a:noFill/>
          <a:ln w="9525" algn="ctr">
            <a:noFill/>
            <a:miter lim="800000"/>
            <a:headEnd/>
            <a:tailEnd/>
          </a:ln>
        </p:spPr>
      </p:pic>
      <p:sp>
        <p:nvSpPr>
          <p:cNvPr id="3" name="Line 22"/>
          <p:cNvSpPr>
            <a:spLocks noChangeShapeType="1"/>
          </p:cNvSpPr>
          <p:nvPr/>
        </p:nvSpPr>
        <p:spPr bwMode="auto">
          <a:xfrm>
            <a:off x="3779838" y="1700213"/>
            <a:ext cx="0" cy="3889375"/>
          </a:xfrm>
          <a:prstGeom prst="line">
            <a:avLst/>
          </a:prstGeom>
          <a:noFill/>
          <a:ln w="9525">
            <a:solidFill>
              <a:schemeClr val="tx2"/>
            </a:solidFill>
            <a:round/>
            <a:headEnd/>
            <a:tailEnd/>
          </a:ln>
        </p:spPr>
        <p:txBody>
          <a:bodyPr wrap="none" lIns="0" tIns="0" rIns="0" bIns="0" anchor="ctr"/>
          <a:lstStyle/>
          <a:p>
            <a:endParaRPr lang="en-US"/>
          </a:p>
        </p:txBody>
      </p:sp>
      <p:sp>
        <p:nvSpPr>
          <p:cNvPr id="755735" name="Line 23"/>
          <p:cNvSpPr>
            <a:spLocks noChangeShapeType="1"/>
          </p:cNvSpPr>
          <p:nvPr/>
        </p:nvSpPr>
        <p:spPr bwMode="auto">
          <a:xfrm>
            <a:off x="3276600" y="5589588"/>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55736" name="Rectangle 24"/>
          <p:cNvSpPr>
            <a:spLocks noChangeArrowheads="1"/>
          </p:cNvSpPr>
          <p:nvPr/>
        </p:nvSpPr>
        <p:spPr bwMode="auto">
          <a:xfrm>
            <a:off x="3851275" y="1268413"/>
            <a:ext cx="4321175" cy="403225"/>
          </a:xfrm>
          <a:prstGeom prst="rect">
            <a:avLst/>
          </a:prstGeom>
          <a:noFill/>
          <a:ln w="9525">
            <a:noFill/>
            <a:miter lim="800000"/>
            <a:headEnd/>
            <a:tailEnd/>
          </a:ln>
        </p:spPr>
        <p:txBody>
          <a:bodyPr lIns="0" tIns="0" rIns="0" bIns="0" anchor="b"/>
          <a:lstStyle/>
          <a:p>
            <a:pPr algn="ctr">
              <a:lnSpc>
                <a:spcPts val="2400"/>
              </a:lnSpc>
            </a:pPr>
            <a:r>
              <a:rPr lang="en-GB" sz="1600" b="1">
                <a:solidFill>
                  <a:schemeClr val="hlink"/>
                </a:solidFill>
              </a:rPr>
              <a:t>E S SO EHS Tools</a:t>
            </a:r>
            <a:endParaRPr lang="en-US" sz="1600" b="1">
              <a:solidFill>
                <a:schemeClr val="hlink"/>
              </a:solidFill>
            </a:endParaRPr>
          </a:p>
        </p:txBody>
      </p:sp>
      <p:sp>
        <p:nvSpPr>
          <p:cNvPr id="755738" name="Rectangle 32"/>
          <p:cNvSpPr>
            <a:spLocks noChangeArrowheads="1"/>
          </p:cNvSpPr>
          <p:nvPr/>
        </p:nvSpPr>
        <p:spPr bwMode="auto">
          <a:xfrm>
            <a:off x="2339975" y="260350"/>
            <a:ext cx="4537075" cy="808038"/>
          </a:xfrm>
          <a:prstGeom prst="rect">
            <a:avLst/>
          </a:prstGeom>
          <a:noFill/>
          <a:ln w="9525">
            <a:noFill/>
            <a:miter lim="800000"/>
            <a:headEnd/>
            <a:tailEnd/>
          </a:ln>
        </p:spPr>
        <p:txBody>
          <a:bodyPr lIns="0" tIns="0" rIns="0" bIns="0" anchor="b"/>
          <a:lstStyle/>
          <a:p>
            <a:pPr algn="ctr">
              <a:lnSpc>
                <a:spcPts val="2400"/>
              </a:lnSpc>
            </a:pPr>
            <a:r>
              <a:rPr lang="en-US" sz="2800" b="1"/>
              <a:t>Our EHS affaires</a:t>
            </a:r>
            <a:r>
              <a:rPr lang="en-US" sz="2400" b="1"/>
              <a:t> </a:t>
            </a:r>
            <a:br>
              <a:rPr lang="en-US" sz="2400" b="1"/>
            </a:br>
            <a:r>
              <a:rPr lang="en-US" sz="2000" b="1"/>
              <a:t>…from an audit perspective…</a:t>
            </a:r>
          </a:p>
        </p:txBody>
      </p:sp>
      <p:pic>
        <p:nvPicPr>
          <p:cNvPr id="755745" name="Picture 33"/>
          <p:cNvPicPr>
            <a:picLocks noChangeAspect="1" noChangeArrowheads="1"/>
          </p:cNvPicPr>
          <p:nvPr/>
        </p:nvPicPr>
        <p:blipFill>
          <a:blip r:embed="rId19"/>
          <a:srcRect/>
          <a:stretch>
            <a:fillRect/>
          </a:stretch>
        </p:blipFill>
        <p:spPr bwMode="auto">
          <a:xfrm>
            <a:off x="3851275" y="2420938"/>
            <a:ext cx="4968875" cy="1728787"/>
          </a:xfrm>
          <a:prstGeom prst="rect">
            <a:avLst/>
          </a:prstGeom>
          <a:noFill/>
          <a:ln w="9525" algn="ctr">
            <a:noFill/>
            <a:miter lim="800000"/>
            <a:headEnd/>
            <a:tailEnd/>
          </a:ln>
        </p:spPr>
      </p:pic>
      <p:pic>
        <p:nvPicPr>
          <p:cNvPr id="755746" name="Picture 34"/>
          <p:cNvPicPr>
            <a:picLocks noChangeAspect="1" noChangeArrowheads="1"/>
          </p:cNvPicPr>
          <p:nvPr/>
        </p:nvPicPr>
        <p:blipFill>
          <a:blip r:embed="rId20"/>
          <a:srcRect/>
          <a:stretch>
            <a:fillRect/>
          </a:stretch>
        </p:blipFill>
        <p:spPr bwMode="auto">
          <a:xfrm>
            <a:off x="3779838" y="4221163"/>
            <a:ext cx="4826000" cy="1968500"/>
          </a:xfrm>
          <a:prstGeom prst="rect">
            <a:avLst/>
          </a:prstGeom>
          <a:noFill/>
          <a:ln w="9525" algn="ctr">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FFFF66"/>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par>
                                <p:cTn id="9" presetID="2" presetClass="entr" presetSubtype="8" fill="hold" grpId="0" nodeType="withEffect">
                                  <p:stCondLst>
                                    <p:cond delay="0"/>
                                  </p:stCondLst>
                                  <p:childTnLst>
                                    <p:set>
                                      <p:cBhvr>
                                        <p:cTn id="10" dur="1" fill="hold">
                                          <p:stCondLst>
                                            <p:cond delay="0"/>
                                          </p:stCondLst>
                                        </p:cTn>
                                        <p:tgtEl>
                                          <p:spTgt spid="755714"/>
                                        </p:tgtEl>
                                        <p:attrNameLst>
                                          <p:attrName>style.visibility</p:attrName>
                                        </p:attrNameLst>
                                      </p:cBhvr>
                                      <p:to>
                                        <p:strVal val="visible"/>
                                      </p:to>
                                    </p:set>
                                    <p:anim calcmode="lin" valueType="num">
                                      <p:cBhvr additive="base">
                                        <p:cTn id="11" dur="1000" fill="hold"/>
                                        <p:tgtEl>
                                          <p:spTgt spid="755714"/>
                                        </p:tgtEl>
                                        <p:attrNameLst>
                                          <p:attrName>ppt_x</p:attrName>
                                        </p:attrNameLst>
                                      </p:cBhvr>
                                      <p:tavLst>
                                        <p:tav tm="0">
                                          <p:val>
                                            <p:strVal val="0-#ppt_w/2"/>
                                          </p:val>
                                        </p:tav>
                                        <p:tav tm="100000">
                                          <p:val>
                                            <p:strVal val="#ppt_x"/>
                                          </p:val>
                                        </p:tav>
                                      </p:tavLst>
                                    </p:anim>
                                    <p:anim calcmode="lin" valueType="num">
                                      <p:cBhvr additive="base">
                                        <p:cTn id="12" dur="1000" fill="hold"/>
                                        <p:tgtEl>
                                          <p:spTgt spid="75571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55716"/>
                                        </p:tgtEl>
                                        <p:attrNameLst>
                                          <p:attrName>style.visibility</p:attrName>
                                        </p:attrNameLst>
                                      </p:cBhvr>
                                      <p:to>
                                        <p:strVal val="visible"/>
                                      </p:to>
                                    </p:set>
                                    <p:anim calcmode="lin" valueType="num">
                                      <p:cBhvr additive="base">
                                        <p:cTn id="15" dur="1000" fill="hold"/>
                                        <p:tgtEl>
                                          <p:spTgt spid="755716"/>
                                        </p:tgtEl>
                                        <p:attrNameLst>
                                          <p:attrName>ppt_x</p:attrName>
                                        </p:attrNameLst>
                                      </p:cBhvr>
                                      <p:tavLst>
                                        <p:tav tm="0">
                                          <p:val>
                                            <p:strVal val="0-#ppt_w/2"/>
                                          </p:val>
                                        </p:tav>
                                        <p:tav tm="100000">
                                          <p:val>
                                            <p:strVal val="#ppt_x"/>
                                          </p:val>
                                        </p:tav>
                                      </p:tavLst>
                                    </p:anim>
                                    <p:anim calcmode="lin" valueType="num">
                                      <p:cBhvr additive="base">
                                        <p:cTn id="16" dur="1000" fill="hold"/>
                                        <p:tgtEl>
                                          <p:spTgt spid="75571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55717"/>
                                        </p:tgtEl>
                                        <p:attrNameLst>
                                          <p:attrName>style.visibility</p:attrName>
                                        </p:attrNameLst>
                                      </p:cBhvr>
                                      <p:to>
                                        <p:strVal val="visible"/>
                                      </p:to>
                                    </p:set>
                                    <p:anim calcmode="lin" valueType="num">
                                      <p:cBhvr additive="base">
                                        <p:cTn id="19" dur="1000" fill="hold"/>
                                        <p:tgtEl>
                                          <p:spTgt spid="755717"/>
                                        </p:tgtEl>
                                        <p:attrNameLst>
                                          <p:attrName>ppt_x</p:attrName>
                                        </p:attrNameLst>
                                      </p:cBhvr>
                                      <p:tavLst>
                                        <p:tav tm="0">
                                          <p:val>
                                            <p:strVal val="0-#ppt_w/2"/>
                                          </p:val>
                                        </p:tav>
                                        <p:tav tm="100000">
                                          <p:val>
                                            <p:strVal val="#ppt_x"/>
                                          </p:val>
                                        </p:tav>
                                      </p:tavLst>
                                    </p:anim>
                                    <p:anim calcmode="lin" valueType="num">
                                      <p:cBhvr additive="base">
                                        <p:cTn id="20" dur="1000" fill="hold"/>
                                        <p:tgtEl>
                                          <p:spTgt spid="7557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55718"/>
                                        </p:tgtEl>
                                        <p:attrNameLst>
                                          <p:attrName>style.visibility</p:attrName>
                                        </p:attrNameLst>
                                      </p:cBhvr>
                                      <p:to>
                                        <p:strVal val="visible"/>
                                      </p:to>
                                    </p:set>
                                    <p:anim calcmode="lin" valueType="num">
                                      <p:cBhvr additive="base">
                                        <p:cTn id="23" dur="1000" fill="hold"/>
                                        <p:tgtEl>
                                          <p:spTgt spid="755718"/>
                                        </p:tgtEl>
                                        <p:attrNameLst>
                                          <p:attrName>ppt_x</p:attrName>
                                        </p:attrNameLst>
                                      </p:cBhvr>
                                      <p:tavLst>
                                        <p:tav tm="0">
                                          <p:val>
                                            <p:strVal val="0-#ppt_w/2"/>
                                          </p:val>
                                        </p:tav>
                                        <p:tav tm="100000">
                                          <p:val>
                                            <p:strVal val="#ppt_x"/>
                                          </p:val>
                                        </p:tav>
                                      </p:tavLst>
                                    </p:anim>
                                    <p:anim calcmode="lin" valueType="num">
                                      <p:cBhvr additive="base">
                                        <p:cTn id="24" dur="1000" fill="hold"/>
                                        <p:tgtEl>
                                          <p:spTgt spid="75571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55719"/>
                                        </p:tgtEl>
                                        <p:attrNameLst>
                                          <p:attrName>style.visibility</p:attrName>
                                        </p:attrNameLst>
                                      </p:cBhvr>
                                      <p:to>
                                        <p:strVal val="visible"/>
                                      </p:to>
                                    </p:set>
                                    <p:anim calcmode="lin" valueType="num">
                                      <p:cBhvr additive="base">
                                        <p:cTn id="27" dur="1000" fill="hold"/>
                                        <p:tgtEl>
                                          <p:spTgt spid="755719"/>
                                        </p:tgtEl>
                                        <p:attrNameLst>
                                          <p:attrName>ppt_x</p:attrName>
                                        </p:attrNameLst>
                                      </p:cBhvr>
                                      <p:tavLst>
                                        <p:tav tm="0">
                                          <p:val>
                                            <p:strVal val="0-#ppt_w/2"/>
                                          </p:val>
                                        </p:tav>
                                        <p:tav tm="100000">
                                          <p:val>
                                            <p:strVal val="#ppt_x"/>
                                          </p:val>
                                        </p:tav>
                                      </p:tavLst>
                                    </p:anim>
                                    <p:anim calcmode="lin" valueType="num">
                                      <p:cBhvr additive="base">
                                        <p:cTn id="28" dur="1000" fill="hold"/>
                                        <p:tgtEl>
                                          <p:spTgt spid="755719"/>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755720"/>
                                        </p:tgtEl>
                                        <p:attrNameLst>
                                          <p:attrName>style.visibility</p:attrName>
                                        </p:attrNameLst>
                                      </p:cBhvr>
                                      <p:to>
                                        <p:strVal val="visible"/>
                                      </p:to>
                                    </p:set>
                                    <p:anim calcmode="lin" valueType="num">
                                      <p:cBhvr additive="base">
                                        <p:cTn id="31" dur="1000" fill="hold"/>
                                        <p:tgtEl>
                                          <p:spTgt spid="755720"/>
                                        </p:tgtEl>
                                        <p:attrNameLst>
                                          <p:attrName>ppt_x</p:attrName>
                                        </p:attrNameLst>
                                      </p:cBhvr>
                                      <p:tavLst>
                                        <p:tav tm="0">
                                          <p:val>
                                            <p:strVal val="0-#ppt_w/2"/>
                                          </p:val>
                                        </p:tav>
                                        <p:tav tm="100000">
                                          <p:val>
                                            <p:strVal val="#ppt_x"/>
                                          </p:val>
                                        </p:tav>
                                      </p:tavLst>
                                    </p:anim>
                                    <p:anim calcmode="lin" valueType="num">
                                      <p:cBhvr additive="base">
                                        <p:cTn id="32" dur="1000" fill="hold"/>
                                        <p:tgtEl>
                                          <p:spTgt spid="755720"/>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1000" fill="hold"/>
                                        <p:tgtEl>
                                          <p:spTgt spid="3"/>
                                        </p:tgtEl>
                                        <p:attrNameLst>
                                          <p:attrName>ppt_x</p:attrName>
                                        </p:attrNameLst>
                                      </p:cBhvr>
                                      <p:tavLst>
                                        <p:tav tm="0">
                                          <p:val>
                                            <p:strVal val="0-#ppt_w/2"/>
                                          </p:val>
                                        </p:tav>
                                        <p:tav tm="100000">
                                          <p:val>
                                            <p:strVal val="#ppt_x"/>
                                          </p:val>
                                        </p:tav>
                                      </p:tavLst>
                                    </p:anim>
                                    <p:anim calcmode="lin" valueType="num">
                                      <p:cBhvr additive="base">
                                        <p:cTn id="36" dur="1000" fill="hold"/>
                                        <p:tgtEl>
                                          <p:spTgt spid="3"/>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55735"/>
                                        </p:tgtEl>
                                        <p:attrNameLst>
                                          <p:attrName>style.visibility</p:attrName>
                                        </p:attrNameLst>
                                      </p:cBhvr>
                                      <p:to>
                                        <p:strVal val="visible"/>
                                      </p:to>
                                    </p:set>
                                    <p:anim calcmode="lin" valueType="num">
                                      <p:cBhvr additive="base">
                                        <p:cTn id="39" dur="1000" fill="hold"/>
                                        <p:tgtEl>
                                          <p:spTgt spid="755735"/>
                                        </p:tgtEl>
                                        <p:attrNameLst>
                                          <p:attrName>ppt_x</p:attrName>
                                        </p:attrNameLst>
                                      </p:cBhvr>
                                      <p:tavLst>
                                        <p:tav tm="0">
                                          <p:val>
                                            <p:strVal val="0-#ppt_w/2"/>
                                          </p:val>
                                        </p:tav>
                                        <p:tav tm="100000">
                                          <p:val>
                                            <p:strVal val="#ppt_x"/>
                                          </p:val>
                                        </p:tav>
                                      </p:tavLst>
                                    </p:anim>
                                    <p:anim calcmode="lin" valueType="num">
                                      <p:cBhvr additive="base">
                                        <p:cTn id="40" dur="1000" fill="hold"/>
                                        <p:tgtEl>
                                          <p:spTgt spid="7557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55736"/>
                                        </p:tgtEl>
                                        <p:attrNameLst>
                                          <p:attrName>style.visibility</p:attrName>
                                        </p:attrNameLst>
                                      </p:cBhvr>
                                      <p:to>
                                        <p:strVal val="visible"/>
                                      </p:to>
                                    </p:set>
                                    <p:anim calcmode="lin" valueType="num">
                                      <p:cBhvr additive="base">
                                        <p:cTn id="43" dur="1000" fill="hold"/>
                                        <p:tgtEl>
                                          <p:spTgt spid="755736"/>
                                        </p:tgtEl>
                                        <p:attrNameLst>
                                          <p:attrName>ppt_x</p:attrName>
                                        </p:attrNameLst>
                                      </p:cBhvr>
                                      <p:tavLst>
                                        <p:tav tm="0">
                                          <p:val>
                                            <p:strVal val="0-#ppt_w/2"/>
                                          </p:val>
                                        </p:tav>
                                        <p:tav tm="100000">
                                          <p:val>
                                            <p:strVal val="#ppt_x"/>
                                          </p:val>
                                        </p:tav>
                                      </p:tavLst>
                                    </p:anim>
                                    <p:anim calcmode="lin" valueType="num">
                                      <p:cBhvr additive="base">
                                        <p:cTn id="44" dur="1000" fill="hold"/>
                                        <p:tgtEl>
                                          <p:spTgt spid="755736"/>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755745"/>
                                        </p:tgtEl>
                                        <p:attrNameLst>
                                          <p:attrName>style.visibility</p:attrName>
                                        </p:attrNameLst>
                                      </p:cBhvr>
                                      <p:to>
                                        <p:strVal val="visible"/>
                                      </p:to>
                                    </p:set>
                                    <p:animEffect transition="in" filter="dissolve">
                                      <p:cBhvr>
                                        <p:cTn id="49" dur="500"/>
                                        <p:tgtEl>
                                          <p:spTgt spid="755745"/>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755746"/>
                                        </p:tgtEl>
                                        <p:attrNameLst>
                                          <p:attrName>style.visibility</p:attrName>
                                        </p:attrNameLst>
                                      </p:cBhvr>
                                      <p:to>
                                        <p:strVal val="visible"/>
                                      </p:to>
                                    </p:set>
                                    <p:animEffect transition="in" filter="dissolve">
                                      <p:cBhvr>
                                        <p:cTn id="54" dur="500"/>
                                        <p:tgtEl>
                                          <p:spTgt spid="755746"/>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xit" presetSubtype="0" fill="hold" nodeType="clickEffect">
                                  <p:stCondLst>
                                    <p:cond delay="0"/>
                                  </p:stCondLst>
                                  <p:childTnLst>
                                    <p:animEffect transition="out" filter="dissolve">
                                      <p:cBhvr>
                                        <p:cTn id="58" dur="500"/>
                                        <p:tgtEl>
                                          <p:spTgt spid="755745"/>
                                        </p:tgtEl>
                                      </p:cBhvr>
                                    </p:animEffect>
                                    <p:set>
                                      <p:cBhvr>
                                        <p:cTn id="59" dur="1" fill="hold">
                                          <p:stCondLst>
                                            <p:cond delay="499"/>
                                          </p:stCondLst>
                                        </p:cTn>
                                        <p:tgtEl>
                                          <p:spTgt spid="755745"/>
                                        </p:tgtEl>
                                        <p:attrNameLst>
                                          <p:attrName>style.visibility</p:attrName>
                                        </p:attrNameLst>
                                      </p:cBhvr>
                                      <p:to>
                                        <p:strVal val="hidden"/>
                                      </p:to>
                                    </p:set>
                                  </p:childTnLst>
                                </p:cTn>
                              </p:par>
                              <p:par>
                                <p:cTn id="60" presetID="9" presetClass="exit" presetSubtype="0" fill="hold" nodeType="withEffect">
                                  <p:stCondLst>
                                    <p:cond delay="0"/>
                                  </p:stCondLst>
                                  <p:childTnLst>
                                    <p:animEffect transition="out" filter="dissolve">
                                      <p:cBhvr>
                                        <p:cTn id="61" dur="500"/>
                                        <p:tgtEl>
                                          <p:spTgt spid="755746"/>
                                        </p:tgtEl>
                                      </p:cBhvr>
                                    </p:animEffect>
                                    <p:set>
                                      <p:cBhvr>
                                        <p:cTn id="62" dur="1" fill="hold">
                                          <p:stCondLst>
                                            <p:cond delay="499"/>
                                          </p:stCondLst>
                                        </p:cTn>
                                        <p:tgtEl>
                                          <p:spTgt spid="755746"/>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xit" presetSubtype="2" fill="hold" grpId="1" nodeType="clickEffect">
                                  <p:stCondLst>
                                    <p:cond delay="0"/>
                                  </p:stCondLst>
                                  <p:childTnLst>
                                    <p:anim calcmode="lin" valueType="num">
                                      <p:cBhvr additive="base">
                                        <p:cTn id="66" dur="1000"/>
                                        <p:tgtEl>
                                          <p:spTgt spid="755717"/>
                                        </p:tgtEl>
                                        <p:attrNameLst>
                                          <p:attrName>ppt_x</p:attrName>
                                        </p:attrNameLst>
                                      </p:cBhvr>
                                      <p:tavLst>
                                        <p:tav tm="0">
                                          <p:val>
                                            <p:strVal val="ppt_x"/>
                                          </p:val>
                                        </p:tav>
                                        <p:tav tm="100000">
                                          <p:val>
                                            <p:strVal val="1+ppt_w/2"/>
                                          </p:val>
                                        </p:tav>
                                      </p:tavLst>
                                    </p:anim>
                                    <p:anim calcmode="lin" valueType="num">
                                      <p:cBhvr additive="base">
                                        <p:cTn id="67" dur="1000"/>
                                        <p:tgtEl>
                                          <p:spTgt spid="755717"/>
                                        </p:tgtEl>
                                        <p:attrNameLst>
                                          <p:attrName>ppt_y</p:attrName>
                                        </p:attrNameLst>
                                      </p:cBhvr>
                                      <p:tavLst>
                                        <p:tav tm="0">
                                          <p:val>
                                            <p:strVal val="ppt_y"/>
                                          </p:val>
                                        </p:tav>
                                        <p:tav tm="100000">
                                          <p:val>
                                            <p:strVal val="ppt_y"/>
                                          </p:val>
                                        </p:tav>
                                      </p:tavLst>
                                    </p:anim>
                                    <p:set>
                                      <p:cBhvr>
                                        <p:cTn id="68" dur="1" fill="hold">
                                          <p:stCondLst>
                                            <p:cond delay="999"/>
                                          </p:stCondLst>
                                        </p:cTn>
                                        <p:tgtEl>
                                          <p:spTgt spid="755717"/>
                                        </p:tgtEl>
                                        <p:attrNameLst>
                                          <p:attrName>style.visibility</p:attrName>
                                        </p:attrNameLst>
                                      </p:cBhvr>
                                      <p:to>
                                        <p:strVal val="hidden"/>
                                      </p:to>
                                    </p:set>
                                  </p:childTnLst>
                                </p:cTn>
                              </p:par>
                              <p:par>
                                <p:cTn id="69" presetID="2" presetClass="exit" presetSubtype="2" fill="hold" grpId="1" nodeType="withEffect">
                                  <p:stCondLst>
                                    <p:cond delay="0"/>
                                  </p:stCondLst>
                                  <p:childTnLst>
                                    <p:anim calcmode="lin" valueType="num">
                                      <p:cBhvr additive="base">
                                        <p:cTn id="70" dur="1000"/>
                                        <p:tgtEl>
                                          <p:spTgt spid="755716"/>
                                        </p:tgtEl>
                                        <p:attrNameLst>
                                          <p:attrName>ppt_x</p:attrName>
                                        </p:attrNameLst>
                                      </p:cBhvr>
                                      <p:tavLst>
                                        <p:tav tm="0">
                                          <p:val>
                                            <p:strVal val="ppt_x"/>
                                          </p:val>
                                        </p:tav>
                                        <p:tav tm="100000">
                                          <p:val>
                                            <p:strVal val="1+ppt_w/2"/>
                                          </p:val>
                                        </p:tav>
                                      </p:tavLst>
                                    </p:anim>
                                    <p:anim calcmode="lin" valueType="num">
                                      <p:cBhvr additive="base">
                                        <p:cTn id="71" dur="1000"/>
                                        <p:tgtEl>
                                          <p:spTgt spid="755716"/>
                                        </p:tgtEl>
                                        <p:attrNameLst>
                                          <p:attrName>ppt_y</p:attrName>
                                        </p:attrNameLst>
                                      </p:cBhvr>
                                      <p:tavLst>
                                        <p:tav tm="0">
                                          <p:val>
                                            <p:strVal val="ppt_y"/>
                                          </p:val>
                                        </p:tav>
                                        <p:tav tm="100000">
                                          <p:val>
                                            <p:strVal val="ppt_y"/>
                                          </p:val>
                                        </p:tav>
                                      </p:tavLst>
                                    </p:anim>
                                    <p:set>
                                      <p:cBhvr>
                                        <p:cTn id="72" dur="1" fill="hold">
                                          <p:stCondLst>
                                            <p:cond delay="999"/>
                                          </p:stCondLst>
                                        </p:cTn>
                                        <p:tgtEl>
                                          <p:spTgt spid="755716"/>
                                        </p:tgtEl>
                                        <p:attrNameLst>
                                          <p:attrName>style.visibility</p:attrName>
                                        </p:attrNameLst>
                                      </p:cBhvr>
                                      <p:to>
                                        <p:strVal val="hidden"/>
                                      </p:to>
                                    </p:set>
                                  </p:childTnLst>
                                </p:cTn>
                              </p:par>
                              <p:par>
                                <p:cTn id="73" presetID="2" presetClass="exit" presetSubtype="2" fill="hold" grpId="1" nodeType="withEffect">
                                  <p:stCondLst>
                                    <p:cond delay="0"/>
                                  </p:stCondLst>
                                  <p:childTnLst>
                                    <p:anim calcmode="lin" valueType="num">
                                      <p:cBhvr additive="base">
                                        <p:cTn id="74" dur="1000"/>
                                        <p:tgtEl>
                                          <p:spTgt spid="755720"/>
                                        </p:tgtEl>
                                        <p:attrNameLst>
                                          <p:attrName>ppt_x</p:attrName>
                                        </p:attrNameLst>
                                      </p:cBhvr>
                                      <p:tavLst>
                                        <p:tav tm="0">
                                          <p:val>
                                            <p:strVal val="ppt_x"/>
                                          </p:val>
                                        </p:tav>
                                        <p:tav tm="100000">
                                          <p:val>
                                            <p:strVal val="1+ppt_w/2"/>
                                          </p:val>
                                        </p:tav>
                                      </p:tavLst>
                                    </p:anim>
                                    <p:anim calcmode="lin" valueType="num">
                                      <p:cBhvr additive="base">
                                        <p:cTn id="75" dur="1000"/>
                                        <p:tgtEl>
                                          <p:spTgt spid="755720"/>
                                        </p:tgtEl>
                                        <p:attrNameLst>
                                          <p:attrName>ppt_y</p:attrName>
                                        </p:attrNameLst>
                                      </p:cBhvr>
                                      <p:tavLst>
                                        <p:tav tm="0">
                                          <p:val>
                                            <p:strVal val="ppt_y"/>
                                          </p:val>
                                        </p:tav>
                                        <p:tav tm="100000">
                                          <p:val>
                                            <p:strVal val="ppt_y"/>
                                          </p:val>
                                        </p:tav>
                                      </p:tavLst>
                                    </p:anim>
                                    <p:set>
                                      <p:cBhvr>
                                        <p:cTn id="76" dur="1" fill="hold">
                                          <p:stCondLst>
                                            <p:cond delay="999"/>
                                          </p:stCondLst>
                                        </p:cTn>
                                        <p:tgtEl>
                                          <p:spTgt spid="755720"/>
                                        </p:tgtEl>
                                        <p:attrNameLst>
                                          <p:attrName>style.visibility</p:attrName>
                                        </p:attrNameLst>
                                      </p:cBhvr>
                                      <p:to>
                                        <p:strVal val="hidden"/>
                                      </p:to>
                                    </p:set>
                                  </p:childTnLst>
                                </p:cTn>
                              </p:par>
                              <p:par>
                                <p:cTn id="77" presetID="2" presetClass="exit" presetSubtype="2" fill="hold" grpId="1" nodeType="withEffect">
                                  <p:stCondLst>
                                    <p:cond delay="0"/>
                                  </p:stCondLst>
                                  <p:childTnLst>
                                    <p:anim calcmode="lin" valueType="num">
                                      <p:cBhvr additive="base">
                                        <p:cTn id="78" dur="1000"/>
                                        <p:tgtEl>
                                          <p:spTgt spid="755719"/>
                                        </p:tgtEl>
                                        <p:attrNameLst>
                                          <p:attrName>ppt_x</p:attrName>
                                        </p:attrNameLst>
                                      </p:cBhvr>
                                      <p:tavLst>
                                        <p:tav tm="0">
                                          <p:val>
                                            <p:strVal val="ppt_x"/>
                                          </p:val>
                                        </p:tav>
                                        <p:tav tm="100000">
                                          <p:val>
                                            <p:strVal val="1+ppt_w/2"/>
                                          </p:val>
                                        </p:tav>
                                      </p:tavLst>
                                    </p:anim>
                                    <p:anim calcmode="lin" valueType="num">
                                      <p:cBhvr additive="base">
                                        <p:cTn id="79" dur="1000"/>
                                        <p:tgtEl>
                                          <p:spTgt spid="755719"/>
                                        </p:tgtEl>
                                        <p:attrNameLst>
                                          <p:attrName>ppt_y</p:attrName>
                                        </p:attrNameLst>
                                      </p:cBhvr>
                                      <p:tavLst>
                                        <p:tav tm="0">
                                          <p:val>
                                            <p:strVal val="ppt_y"/>
                                          </p:val>
                                        </p:tav>
                                        <p:tav tm="100000">
                                          <p:val>
                                            <p:strVal val="ppt_y"/>
                                          </p:val>
                                        </p:tav>
                                      </p:tavLst>
                                    </p:anim>
                                    <p:set>
                                      <p:cBhvr>
                                        <p:cTn id="80" dur="1" fill="hold">
                                          <p:stCondLst>
                                            <p:cond delay="999"/>
                                          </p:stCondLst>
                                        </p:cTn>
                                        <p:tgtEl>
                                          <p:spTgt spid="755719"/>
                                        </p:tgtEl>
                                        <p:attrNameLst>
                                          <p:attrName>style.visibility</p:attrName>
                                        </p:attrNameLst>
                                      </p:cBhvr>
                                      <p:to>
                                        <p:strVal val="hidden"/>
                                      </p:to>
                                    </p:set>
                                  </p:childTnLst>
                                </p:cTn>
                              </p:par>
                              <p:par>
                                <p:cTn id="81" presetID="2" presetClass="exit" presetSubtype="2" fill="hold" grpId="1" nodeType="withEffect">
                                  <p:stCondLst>
                                    <p:cond delay="0"/>
                                  </p:stCondLst>
                                  <p:childTnLst>
                                    <p:anim calcmode="lin" valueType="num">
                                      <p:cBhvr additive="base">
                                        <p:cTn id="82" dur="1000"/>
                                        <p:tgtEl>
                                          <p:spTgt spid="755718"/>
                                        </p:tgtEl>
                                        <p:attrNameLst>
                                          <p:attrName>ppt_x</p:attrName>
                                        </p:attrNameLst>
                                      </p:cBhvr>
                                      <p:tavLst>
                                        <p:tav tm="0">
                                          <p:val>
                                            <p:strVal val="ppt_x"/>
                                          </p:val>
                                        </p:tav>
                                        <p:tav tm="100000">
                                          <p:val>
                                            <p:strVal val="1+ppt_w/2"/>
                                          </p:val>
                                        </p:tav>
                                      </p:tavLst>
                                    </p:anim>
                                    <p:anim calcmode="lin" valueType="num">
                                      <p:cBhvr additive="base">
                                        <p:cTn id="83" dur="1000"/>
                                        <p:tgtEl>
                                          <p:spTgt spid="755718"/>
                                        </p:tgtEl>
                                        <p:attrNameLst>
                                          <p:attrName>ppt_y</p:attrName>
                                        </p:attrNameLst>
                                      </p:cBhvr>
                                      <p:tavLst>
                                        <p:tav tm="0">
                                          <p:val>
                                            <p:strVal val="ppt_y"/>
                                          </p:val>
                                        </p:tav>
                                        <p:tav tm="100000">
                                          <p:val>
                                            <p:strVal val="ppt_y"/>
                                          </p:val>
                                        </p:tav>
                                      </p:tavLst>
                                    </p:anim>
                                    <p:set>
                                      <p:cBhvr>
                                        <p:cTn id="84" dur="1" fill="hold">
                                          <p:stCondLst>
                                            <p:cond delay="999"/>
                                          </p:stCondLst>
                                        </p:cTn>
                                        <p:tgtEl>
                                          <p:spTgt spid="755718"/>
                                        </p:tgtEl>
                                        <p:attrNameLst>
                                          <p:attrName>style.visibility</p:attrName>
                                        </p:attrNameLst>
                                      </p:cBhvr>
                                      <p:to>
                                        <p:strVal val="hidden"/>
                                      </p:to>
                                    </p:set>
                                  </p:childTnLst>
                                </p:cTn>
                              </p:par>
                              <p:par>
                                <p:cTn id="85" presetID="2" presetClass="exit" presetSubtype="2" fill="hold" grpId="1" nodeType="withEffect">
                                  <p:stCondLst>
                                    <p:cond delay="0"/>
                                  </p:stCondLst>
                                  <p:childTnLst>
                                    <p:anim calcmode="lin" valueType="num">
                                      <p:cBhvr additive="base">
                                        <p:cTn id="86" dur="1000"/>
                                        <p:tgtEl>
                                          <p:spTgt spid="3"/>
                                        </p:tgtEl>
                                        <p:attrNameLst>
                                          <p:attrName>ppt_x</p:attrName>
                                        </p:attrNameLst>
                                      </p:cBhvr>
                                      <p:tavLst>
                                        <p:tav tm="0">
                                          <p:val>
                                            <p:strVal val="ppt_x"/>
                                          </p:val>
                                        </p:tav>
                                        <p:tav tm="100000">
                                          <p:val>
                                            <p:strVal val="1+ppt_w/2"/>
                                          </p:val>
                                        </p:tav>
                                      </p:tavLst>
                                    </p:anim>
                                    <p:anim calcmode="lin" valueType="num">
                                      <p:cBhvr additive="base">
                                        <p:cTn id="87" dur="1000"/>
                                        <p:tgtEl>
                                          <p:spTgt spid="3"/>
                                        </p:tgtEl>
                                        <p:attrNameLst>
                                          <p:attrName>ppt_y</p:attrName>
                                        </p:attrNameLst>
                                      </p:cBhvr>
                                      <p:tavLst>
                                        <p:tav tm="0">
                                          <p:val>
                                            <p:strVal val="ppt_y"/>
                                          </p:val>
                                        </p:tav>
                                        <p:tav tm="100000">
                                          <p:val>
                                            <p:strVal val="ppt_y"/>
                                          </p:val>
                                        </p:tav>
                                      </p:tavLst>
                                    </p:anim>
                                    <p:set>
                                      <p:cBhvr>
                                        <p:cTn id="88" dur="1" fill="hold">
                                          <p:stCondLst>
                                            <p:cond delay="999"/>
                                          </p:stCondLst>
                                        </p:cTn>
                                        <p:tgtEl>
                                          <p:spTgt spid="3"/>
                                        </p:tgtEl>
                                        <p:attrNameLst>
                                          <p:attrName>style.visibility</p:attrName>
                                        </p:attrNameLst>
                                      </p:cBhvr>
                                      <p:to>
                                        <p:strVal val="hidden"/>
                                      </p:to>
                                    </p:set>
                                  </p:childTnLst>
                                </p:cTn>
                              </p:par>
                              <p:par>
                                <p:cTn id="89" presetID="2" presetClass="exit" presetSubtype="2" fill="hold" grpId="1" nodeType="withEffect">
                                  <p:stCondLst>
                                    <p:cond delay="0"/>
                                  </p:stCondLst>
                                  <p:childTnLst>
                                    <p:anim calcmode="lin" valueType="num">
                                      <p:cBhvr additive="base">
                                        <p:cTn id="90" dur="1000"/>
                                        <p:tgtEl>
                                          <p:spTgt spid="755735"/>
                                        </p:tgtEl>
                                        <p:attrNameLst>
                                          <p:attrName>ppt_x</p:attrName>
                                        </p:attrNameLst>
                                      </p:cBhvr>
                                      <p:tavLst>
                                        <p:tav tm="0">
                                          <p:val>
                                            <p:strVal val="ppt_x"/>
                                          </p:val>
                                        </p:tav>
                                        <p:tav tm="100000">
                                          <p:val>
                                            <p:strVal val="1+ppt_w/2"/>
                                          </p:val>
                                        </p:tav>
                                      </p:tavLst>
                                    </p:anim>
                                    <p:anim calcmode="lin" valueType="num">
                                      <p:cBhvr additive="base">
                                        <p:cTn id="91" dur="1000"/>
                                        <p:tgtEl>
                                          <p:spTgt spid="755735"/>
                                        </p:tgtEl>
                                        <p:attrNameLst>
                                          <p:attrName>ppt_y</p:attrName>
                                        </p:attrNameLst>
                                      </p:cBhvr>
                                      <p:tavLst>
                                        <p:tav tm="0">
                                          <p:val>
                                            <p:strVal val="ppt_y"/>
                                          </p:val>
                                        </p:tav>
                                        <p:tav tm="100000">
                                          <p:val>
                                            <p:strVal val="ppt_y"/>
                                          </p:val>
                                        </p:tav>
                                      </p:tavLst>
                                    </p:anim>
                                    <p:set>
                                      <p:cBhvr>
                                        <p:cTn id="92" dur="1" fill="hold">
                                          <p:stCondLst>
                                            <p:cond delay="999"/>
                                          </p:stCondLst>
                                        </p:cTn>
                                        <p:tgtEl>
                                          <p:spTgt spid="755735"/>
                                        </p:tgtEl>
                                        <p:attrNameLst>
                                          <p:attrName>style.visibility</p:attrName>
                                        </p:attrNameLst>
                                      </p:cBhvr>
                                      <p:to>
                                        <p:strVal val="hidden"/>
                                      </p:to>
                                    </p:set>
                                  </p:childTnLst>
                                </p:cTn>
                              </p:par>
                              <p:par>
                                <p:cTn id="93" presetID="2" presetClass="exit" presetSubtype="2" fill="hold" grpId="1" nodeType="withEffect">
                                  <p:stCondLst>
                                    <p:cond delay="0"/>
                                  </p:stCondLst>
                                  <p:childTnLst>
                                    <p:anim calcmode="lin" valueType="num">
                                      <p:cBhvr additive="base">
                                        <p:cTn id="94" dur="1000"/>
                                        <p:tgtEl>
                                          <p:spTgt spid="755714"/>
                                        </p:tgtEl>
                                        <p:attrNameLst>
                                          <p:attrName>ppt_x</p:attrName>
                                        </p:attrNameLst>
                                      </p:cBhvr>
                                      <p:tavLst>
                                        <p:tav tm="0">
                                          <p:val>
                                            <p:strVal val="ppt_x"/>
                                          </p:val>
                                        </p:tav>
                                        <p:tav tm="100000">
                                          <p:val>
                                            <p:strVal val="1+ppt_w/2"/>
                                          </p:val>
                                        </p:tav>
                                      </p:tavLst>
                                    </p:anim>
                                    <p:anim calcmode="lin" valueType="num">
                                      <p:cBhvr additive="base">
                                        <p:cTn id="95" dur="1000"/>
                                        <p:tgtEl>
                                          <p:spTgt spid="755714"/>
                                        </p:tgtEl>
                                        <p:attrNameLst>
                                          <p:attrName>ppt_y</p:attrName>
                                        </p:attrNameLst>
                                      </p:cBhvr>
                                      <p:tavLst>
                                        <p:tav tm="0">
                                          <p:val>
                                            <p:strVal val="ppt_y"/>
                                          </p:val>
                                        </p:tav>
                                        <p:tav tm="100000">
                                          <p:val>
                                            <p:strVal val="ppt_y"/>
                                          </p:val>
                                        </p:tav>
                                      </p:tavLst>
                                    </p:anim>
                                    <p:set>
                                      <p:cBhvr>
                                        <p:cTn id="96" dur="1" fill="hold">
                                          <p:stCondLst>
                                            <p:cond delay="999"/>
                                          </p:stCondLst>
                                        </p:cTn>
                                        <p:tgtEl>
                                          <p:spTgt spid="755714"/>
                                        </p:tgtEl>
                                        <p:attrNameLst>
                                          <p:attrName>style.visibility</p:attrName>
                                        </p:attrNameLst>
                                      </p:cBhvr>
                                      <p:to>
                                        <p:strVal val="hidden"/>
                                      </p:to>
                                    </p:set>
                                  </p:childTnLst>
                                </p:cTn>
                              </p:par>
                              <p:par>
                                <p:cTn id="97" presetID="2" presetClass="exit" presetSubtype="2" fill="hold" grpId="1" nodeType="withEffect">
                                  <p:stCondLst>
                                    <p:cond delay="0"/>
                                  </p:stCondLst>
                                  <p:childTnLst>
                                    <p:anim calcmode="lin" valueType="num">
                                      <p:cBhvr additive="base">
                                        <p:cTn id="98" dur="1000"/>
                                        <p:tgtEl>
                                          <p:spTgt spid="755736"/>
                                        </p:tgtEl>
                                        <p:attrNameLst>
                                          <p:attrName>ppt_x</p:attrName>
                                        </p:attrNameLst>
                                      </p:cBhvr>
                                      <p:tavLst>
                                        <p:tav tm="0">
                                          <p:val>
                                            <p:strVal val="ppt_x"/>
                                          </p:val>
                                        </p:tav>
                                        <p:tav tm="100000">
                                          <p:val>
                                            <p:strVal val="1+ppt_w/2"/>
                                          </p:val>
                                        </p:tav>
                                      </p:tavLst>
                                    </p:anim>
                                    <p:anim calcmode="lin" valueType="num">
                                      <p:cBhvr additive="base">
                                        <p:cTn id="99" dur="1000"/>
                                        <p:tgtEl>
                                          <p:spTgt spid="755736"/>
                                        </p:tgtEl>
                                        <p:attrNameLst>
                                          <p:attrName>ppt_y</p:attrName>
                                        </p:attrNameLst>
                                      </p:cBhvr>
                                      <p:tavLst>
                                        <p:tav tm="0">
                                          <p:val>
                                            <p:strVal val="ppt_y"/>
                                          </p:val>
                                        </p:tav>
                                        <p:tav tm="100000">
                                          <p:val>
                                            <p:strVal val="ppt_y"/>
                                          </p:val>
                                        </p:tav>
                                      </p:tavLst>
                                    </p:anim>
                                    <p:set>
                                      <p:cBhvr>
                                        <p:cTn id="100" dur="1" fill="hold">
                                          <p:stCondLst>
                                            <p:cond delay="999"/>
                                          </p:stCondLst>
                                        </p:cTn>
                                        <p:tgtEl>
                                          <p:spTgt spid="7557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5714" grpId="0"/>
      <p:bldP spid="755714" grpId="1"/>
      <p:bldP spid="755716" grpId="0" animBg="1"/>
      <p:bldP spid="755716" grpId="1" animBg="1"/>
      <p:bldP spid="755717" grpId="0" animBg="1"/>
      <p:bldP spid="755717" grpId="1" animBg="1"/>
      <p:bldP spid="755718" grpId="0" animBg="1"/>
      <p:bldP spid="755718" grpId="1" animBg="1"/>
      <p:bldP spid="755719" grpId="0" animBg="1"/>
      <p:bldP spid="755719" grpId="1" animBg="1"/>
      <p:bldP spid="755720" grpId="0" animBg="1"/>
      <p:bldP spid="755720" grpId="1" animBg="1"/>
      <p:bldP spid="3" grpId="0" animBg="1"/>
      <p:bldP spid="3" grpId="1" animBg="1"/>
      <p:bldP spid="755735" grpId="0" animBg="1"/>
      <p:bldP spid="755735" grpId="1" animBg="1"/>
      <p:bldP spid="755736" grpId="0"/>
      <p:bldP spid="75573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666" name="Rectangle 2" hidden="1"/>
          <p:cNvGraphicFramePr>
            <a:graphicFrameLocks/>
          </p:cNvGraphicFramePr>
          <p:nvPr>
            <p:custDataLst>
              <p:tags r:id="rId2"/>
            </p:custDataLst>
          </p:nvPr>
        </p:nvGraphicFramePr>
        <p:xfrm>
          <a:off x="0" y="0"/>
          <a:ext cx="158750" cy="158750"/>
        </p:xfrm>
        <a:graphic>
          <a:graphicData uri="http://schemas.openxmlformats.org/presentationml/2006/ole">
            <p:oleObj spid="_x0000_s753666" name="think-cell Slide" r:id="rId17" imgW="0" imgH="0" progId="">
              <p:embed/>
            </p:oleObj>
          </a:graphicData>
        </a:graphic>
      </p:graphicFrame>
      <p:sp>
        <p:nvSpPr>
          <p:cNvPr id="753667" name="Line 3"/>
          <p:cNvSpPr>
            <a:spLocks noChangeShapeType="1"/>
          </p:cNvSpPr>
          <p:nvPr/>
        </p:nvSpPr>
        <p:spPr bwMode="auto">
          <a:xfrm>
            <a:off x="3779838" y="1700213"/>
            <a:ext cx="5040312" cy="0"/>
          </a:xfrm>
          <a:prstGeom prst="line">
            <a:avLst/>
          </a:prstGeom>
          <a:noFill/>
          <a:ln w="9525">
            <a:solidFill>
              <a:schemeClr val="tx2"/>
            </a:solidFill>
            <a:round/>
            <a:headEnd/>
            <a:tailEnd/>
          </a:ln>
        </p:spPr>
        <p:txBody>
          <a:bodyPr wrap="none" lIns="0" tIns="0" rIns="0" bIns="0" anchor="ctr"/>
          <a:lstStyle/>
          <a:p>
            <a:endParaRPr lang="en-US"/>
          </a:p>
        </p:txBody>
      </p:sp>
      <p:sp>
        <p:nvSpPr>
          <p:cNvPr id="753668" name="Line 4"/>
          <p:cNvSpPr>
            <a:spLocks noChangeShapeType="1"/>
          </p:cNvSpPr>
          <p:nvPr/>
        </p:nvSpPr>
        <p:spPr bwMode="auto">
          <a:xfrm>
            <a:off x="3276600" y="3789363"/>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53669" name="Line 5"/>
          <p:cNvSpPr>
            <a:spLocks noChangeShapeType="1"/>
          </p:cNvSpPr>
          <p:nvPr/>
        </p:nvSpPr>
        <p:spPr bwMode="auto">
          <a:xfrm>
            <a:off x="3779838" y="3789363"/>
            <a:ext cx="0" cy="1944687"/>
          </a:xfrm>
          <a:prstGeom prst="line">
            <a:avLst/>
          </a:prstGeom>
          <a:noFill/>
          <a:ln w="9525">
            <a:solidFill>
              <a:schemeClr val="tx2"/>
            </a:solidFill>
            <a:round/>
            <a:headEnd/>
            <a:tailEnd/>
          </a:ln>
        </p:spPr>
        <p:txBody>
          <a:bodyPr wrap="none" lIns="0" tIns="0" rIns="0" bIns="0" anchor="ctr"/>
          <a:lstStyle/>
          <a:p>
            <a:endParaRPr lang="en-US"/>
          </a:p>
        </p:txBody>
      </p:sp>
      <p:sp>
        <p:nvSpPr>
          <p:cNvPr id="753670" name="Line 6"/>
          <p:cNvSpPr>
            <a:spLocks noChangeShapeType="1"/>
          </p:cNvSpPr>
          <p:nvPr/>
        </p:nvSpPr>
        <p:spPr bwMode="auto">
          <a:xfrm flipV="1">
            <a:off x="3779838" y="5734050"/>
            <a:ext cx="5038725" cy="1588"/>
          </a:xfrm>
          <a:prstGeom prst="line">
            <a:avLst/>
          </a:prstGeom>
          <a:noFill/>
          <a:ln w="9525">
            <a:solidFill>
              <a:schemeClr val="tx2"/>
            </a:solidFill>
            <a:round/>
            <a:headEnd/>
            <a:tailEnd/>
          </a:ln>
        </p:spPr>
        <p:txBody>
          <a:bodyPr wrap="none" lIns="0" tIns="0" rIns="0" bIns="0" anchor="ctr"/>
          <a:lstStyle/>
          <a:p>
            <a:endParaRPr lang="en-US"/>
          </a:p>
        </p:txBody>
      </p:sp>
      <p:sp>
        <p:nvSpPr>
          <p:cNvPr id="753671" name="Line 7"/>
          <p:cNvSpPr>
            <a:spLocks noChangeShapeType="1"/>
          </p:cNvSpPr>
          <p:nvPr/>
        </p:nvSpPr>
        <p:spPr bwMode="auto">
          <a:xfrm flipV="1">
            <a:off x="8820150" y="1700213"/>
            <a:ext cx="0" cy="4033837"/>
          </a:xfrm>
          <a:prstGeom prst="line">
            <a:avLst/>
          </a:prstGeom>
          <a:noFill/>
          <a:ln w="9525">
            <a:solidFill>
              <a:schemeClr val="tx2"/>
            </a:solidFill>
            <a:round/>
            <a:headEnd/>
            <a:tailEnd/>
          </a:ln>
        </p:spPr>
        <p:txBody>
          <a:bodyPr wrap="none" lIns="0" tIns="0" rIns="0" bIns="0" anchor="ctr"/>
          <a:lstStyle/>
          <a:p>
            <a:endParaRPr lang="en-US"/>
          </a:p>
        </p:txBody>
      </p:sp>
      <p:sp>
        <p:nvSpPr>
          <p:cNvPr id="753672" name="Rectangle 8"/>
          <p:cNvSpPr>
            <a:spLocks noChangeArrowheads="1"/>
          </p:cNvSpPr>
          <p:nvPr>
            <p:custDataLst>
              <p:tags r:id="rId3"/>
            </p:custDataLst>
          </p:nvPr>
        </p:nvSpPr>
        <p:spPr bwMode="auto">
          <a:xfrm>
            <a:off x="323850" y="1268413"/>
            <a:ext cx="2952750" cy="360362"/>
          </a:xfrm>
          <a:prstGeom prst="rect">
            <a:avLst/>
          </a:prstGeom>
          <a:solidFill>
            <a:srgbClr val="3366AA"/>
          </a:solidFill>
          <a:ln w="9525" algn="ctr">
            <a:noFill/>
            <a:miter lim="800000"/>
            <a:headEnd/>
            <a:tailEnd/>
          </a:ln>
        </p:spPr>
        <p:txBody>
          <a:bodyPr lIns="72000" tIns="72000" rIns="72000" bIns="72000" anchor="ctr"/>
          <a:lstStyle/>
          <a:p>
            <a:pPr indent="271463">
              <a:buFont typeface="Wingdings" pitchFamily="2" charset="2"/>
              <a:buNone/>
            </a:pPr>
            <a:r>
              <a:rPr lang="en-US" sz="1800" b="1">
                <a:solidFill>
                  <a:schemeClr val="bg2"/>
                </a:solidFill>
              </a:rPr>
              <a:t>Overview</a:t>
            </a:r>
          </a:p>
        </p:txBody>
      </p:sp>
      <p:sp>
        <p:nvSpPr>
          <p:cNvPr id="753673" name="Rectangle 9"/>
          <p:cNvSpPr>
            <a:spLocks noChangeArrowheads="1"/>
          </p:cNvSpPr>
          <p:nvPr>
            <p:custDataLst>
              <p:tags r:id="rId4"/>
            </p:custDataLst>
          </p:nvPr>
        </p:nvSpPr>
        <p:spPr bwMode="auto">
          <a:xfrm>
            <a:off x="323850" y="17002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Leadership and commitment</a:t>
            </a:r>
            <a:endParaRPr lang="en-US" sz="1400" b="1"/>
          </a:p>
        </p:txBody>
      </p:sp>
      <p:sp>
        <p:nvSpPr>
          <p:cNvPr id="753674" name="Rectangle 10"/>
          <p:cNvSpPr>
            <a:spLocks noChangeArrowheads="1"/>
          </p:cNvSpPr>
          <p:nvPr>
            <p:custDataLst>
              <p:tags r:id="rId5"/>
            </p:custDataLst>
          </p:nvPr>
        </p:nvSpPr>
        <p:spPr bwMode="auto">
          <a:xfrm>
            <a:off x="323850" y="21320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Policy and Objectives</a:t>
            </a:r>
            <a:endParaRPr lang="en-US" sz="1400" b="1"/>
          </a:p>
        </p:txBody>
      </p:sp>
      <p:sp>
        <p:nvSpPr>
          <p:cNvPr id="753675" name="Rectangle 11"/>
          <p:cNvSpPr>
            <a:spLocks noChangeArrowheads="1"/>
          </p:cNvSpPr>
          <p:nvPr>
            <p:custDataLst>
              <p:tags r:id="rId6"/>
            </p:custDataLst>
          </p:nvPr>
        </p:nvSpPr>
        <p:spPr bwMode="auto">
          <a:xfrm>
            <a:off x="323850" y="25638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Management System</a:t>
            </a:r>
            <a:endParaRPr lang="en-US" sz="1400" b="1"/>
          </a:p>
        </p:txBody>
      </p:sp>
      <p:sp>
        <p:nvSpPr>
          <p:cNvPr id="753676" name="Rectangle 12"/>
          <p:cNvSpPr>
            <a:spLocks noChangeArrowheads="1"/>
          </p:cNvSpPr>
          <p:nvPr>
            <p:custDataLst>
              <p:tags r:id="rId7"/>
            </p:custDataLst>
          </p:nvPr>
        </p:nvSpPr>
        <p:spPr bwMode="auto">
          <a:xfrm>
            <a:off x="323850" y="29956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Occupational Health</a:t>
            </a:r>
            <a:endParaRPr lang="en-US" sz="1400" b="1"/>
          </a:p>
        </p:txBody>
      </p:sp>
      <p:sp>
        <p:nvSpPr>
          <p:cNvPr id="753677" name="Rectangle 13"/>
          <p:cNvSpPr>
            <a:spLocks noChangeArrowheads="1"/>
          </p:cNvSpPr>
          <p:nvPr>
            <p:custDataLst>
              <p:tags r:id="rId8"/>
            </p:custDataLst>
          </p:nvPr>
        </p:nvSpPr>
        <p:spPr bwMode="auto">
          <a:xfrm>
            <a:off x="323850" y="3427413"/>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Risk Management</a:t>
            </a:r>
            <a:endParaRPr lang="en-US" sz="1400" b="1"/>
          </a:p>
        </p:txBody>
      </p:sp>
      <p:sp>
        <p:nvSpPr>
          <p:cNvPr id="753678" name="Rectangle 14"/>
          <p:cNvSpPr>
            <a:spLocks noChangeArrowheads="1"/>
          </p:cNvSpPr>
          <p:nvPr>
            <p:custDataLst>
              <p:tags r:id="rId9"/>
            </p:custDataLst>
          </p:nvPr>
        </p:nvSpPr>
        <p:spPr bwMode="auto">
          <a:xfrm>
            <a:off x="323850" y="51562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Audit &amp; Review</a:t>
            </a:r>
            <a:endParaRPr lang="en-US" sz="1400" b="1"/>
          </a:p>
        </p:txBody>
      </p:sp>
      <p:sp>
        <p:nvSpPr>
          <p:cNvPr id="753679" name="Rectangle 15"/>
          <p:cNvSpPr>
            <a:spLocks noChangeArrowheads="1"/>
          </p:cNvSpPr>
          <p:nvPr>
            <p:custDataLst>
              <p:tags r:id="rId10"/>
            </p:custDataLst>
          </p:nvPr>
        </p:nvSpPr>
        <p:spPr bwMode="auto">
          <a:xfrm>
            <a:off x="323850" y="55880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Communication</a:t>
            </a:r>
            <a:endParaRPr lang="en-US" sz="1400" b="1"/>
          </a:p>
        </p:txBody>
      </p:sp>
      <p:sp>
        <p:nvSpPr>
          <p:cNvPr id="753680" name="Rectangle 16"/>
          <p:cNvSpPr>
            <a:spLocks noChangeArrowheads="1"/>
          </p:cNvSpPr>
          <p:nvPr>
            <p:custDataLst>
              <p:tags r:id="rId11"/>
            </p:custDataLst>
          </p:nvPr>
        </p:nvSpPr>
        <p:spPr bwMode="auto">
          <a:xfrm>
            <a:off x="323850" y="6021388"/>
            <a:ext cx="2952750" cy="360362"/>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Equip. Control and Maint.</a:t>
            </a:r>
            <a:endParaRPr lang="en-US" sz="1400" b="1"/>
          </a:p>
        </p:txBody>
      </p:sp>
      <p:sp>
        <p:nvSpPr>
          <p:cNvPr id="753681" name="Rectangle 17"/>
          <p:cNvSpPr>
            <a:spLocks noChangeArrowheads="1"/>
          </p:cNvSpPr>
          <p:nvPr>
            <p:custDataLst>
              <p:tags r:id="rId12"/>
            </p:custDataLst>
          </p:nvPr>
        </p:nvSpPr>
        <p:spPr bwMode="auto">
          <a:xfrm>
            <a:off x="323850" y="47244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Reporting &amp; Monitoring</a:t>
            </a:r>
            <a:endParaRPr lang="en-US" sz="1400" b="1"/>
          </a:p>
        </p:txBody>
      </p:sp>
      <p:sp>
        <p:nvSpPr>
          <p:cNvPr id="753682" name="Rectangle 18"/>
          <p:cNvSpPr>
            <a:spLocks noChangeArrowheads="1"/>
          </p:cNvSpPr>
          <p:nvPr>
            <p:custDataLst>
              <p:tags r:id="rId13"/>
            </p:custDataLst>
          </p:nvPr>
        </p:nvSpPr>
        <p:spPr bwMode="auto">
          <a:xfrm>
            <a:off x="323850" y="42926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Planning</a:t>
            </a:r>
            <a:endParaRPr lang="en-US" sz="1400" b="1"/>
          </a:p>
        </p:txBody>
      </p:sp>
      <p:sp>
        <p:nvSpPr>
          <p:cNvPr id="753683" name="Rectangle 19"/>
          <p:cNvSpPr>
            <a:spLocks noChangeArrowheads="1"/>
          </p:cNvSpPr>
          <p:nvPr>
            <p:custDataLst>
              <p:tags r:id="rId14"/>
            </p:custDataLst>
          </p:nvPr>
        </p:nvSpPr>
        <p:spPr bwMode="auto">
          <a:xfrm>
            <a:off x="323850" y="3860800"/>
            <a:ext cx="2952750" cy="360363"/>
          </a:xfrm>
          <a:prstGeom prst="rect">
            <a:avLst/>
          </a:prstGeom>
          <a:solidFill>
            <a:schemeClr val="tx2"/>
          </a:solidFill>
          <a:ln w="9525" algn="ctr">
            <a:noFill/>
            <a:miter lim="800000"/>
            <a:headEnd/>
            <a:tailEnd/>
          </a:ln>
        </p:spPr>
        <p:txBody>
          <a:bodyPr lIns="72000" tIns="72000" rIns="72000" bIns="72000" anchor="ctr"/>
          <a:lstStyle/>
          <a:p>
            <a:pPr indent="271463">
              <a:buFont typeface="Wingdings" pitchFamily="2" charset="2"/>
              <a:buNone/>
            </a:pPr>
            <a:r>
              <a:rPr lang="sv-SE" sz="1400" b="1"/>
              <a:t>Training</a:t>
            </a:r>
            <a:endParaRPr lang="en-US" sz="1400" b="1"/>
          </a:p>
        </p:txBody>
      </p:sp>
      <p:pic>
        <p:nvPicPr>
          <p:cNvPr id="753684" name="Picture 20"/>
          <p:cNvPicPr>
            <a:picLocks noChangeAspect="1" noChangeArrowheads="1"/>
          </p:cNvPicPr>
          <p:nvPr/>
        </p:nvPicPr>
        <p:blipFill>
          <a:blip r:embed="rId18"/>
          <a:srcRect/>
          <a:stretch>
            <a:fillRect/>
          </a:stretch>
        </p:blipFill>
        <p:spPr bwMode="auto">
          <a:xfrm>
            <a:off x="323850" y="333375"/>
            <a:ext cx="1152525" cy="863600"/>
          </a:xfrm>
          <a:prstGeom prst="rect">
            <a:avLst/>
          </a:prstGeom>
          <a:noFill/>
          <a:ln w="9525" algn="ctr">
            <a:noFill/>
            <a:miter lim="800000"/>
            <a:headEnd/>
            <a:tailEnd/>
          </a:ln>
        </p:spPr>
      </p:pic>
      <p:sp>
        <p:nvSpPr>
          <p:cNvPr id="753685" name="Line 21"/>
          <p:cNvSpPr>
            <a:spLocks noChangeShapeType="1"/>
          </p:cNvSpPr>
          <p:nvPr/>
        </p:nvSpPr>
        <p:spPr bwMode="auto">
          <a:xfrm>
            <a:off x="3779838" y="1700213"/>
            <a:ext cx="0" cy="1728787"/>
          </a:xfrm>
          <a:prstGeom prst="line">
            <a:avLst/>
          </a:prstGeom>
          <a:noFill/>
          <a:ln w="9525">
            <a:solidFill>
              <a:schemeClr val="tx2"/>
            </a:solidFill>
            <a:round/>
            <a:headEnd/>
            <a:tailEnd/>
          </a:ln>
        </p:spPr>
        <p:txBody>
          <a:bodyPr wrap="none" lIns="0" tIns="0" rIns="0" bIns="0" anchor="ctr"/>
          <a:lstStyle/>
          <a:p>
            <a:endParaRPr lang="en-US"/>
          </a:p>
        </p:txBody>
      </p:sp>
      <p:sp>
        <p:nvSpPr>
          <p:cNvPr id="753686" name="Line 22"/>
          <p:cNvSpPr>
            <a:spLocks noChangeShapeType="1"/>
          </p:cNvSpPr>
          <p:nvPr/>
        </p:nvSpPr>
        <p:spPr bwMode="auto">
          <a:xfrm>
            <a:off x="3276600" y="3429000"/>
            <a:ext cx="504825" cy="0"/>
          </a:xfrm>
          <a:prstGeom prst="line">
            <a:avLst/>
          </a:prstGeom>
          <a:noFill/>
          <a:ln w="9525">
            <a:solidFill>
              <a:schemeClr val="tx2"/>
            </a:solidFill>
            <a:round/>
            <a:headEnd/>
            <a:tailEnd/>
          </a:ln>
        </p:spPr>
        <p:txBody>
          <a:bodyPr wrap="none" lIns="0" tIns="0" rIns="0" bIns="0" anchor="ctr"/>
          <a:lstStyle/>
          <a:p>
            <a:endParaRPr lang="en-US"/>
          </a:p>
        </p:txBody>
      </p:sp>
      <p:sp>
        <p:nvSpPr>
          <p:cNvPr id="753687" name="Rectangle 23"/>
          <p:cNvSpPr>
            <a:spLocks noChangeArrowheads="1"/>
          </p:cNvSpPr>
          <p:nvPr/>
        </p:nvSpPr>
        <p:spPr bwMode="auto">
          <a:xfrm>
            <a:off x="3851275" y="1341438"/>
            <a:ext cx="4321175" cy="258762"/>
          </a:xfrm>
          <a:prstGeom prst="rect">
            <a:avLst/>
          </a:prstGeom>
          <a:noFill/>
          <a:ln w="9525">
            <a:noFill/>
            <a:miter lim="800000"/>
            <a:headEnd/>
            <a:tailEnd/>
          </a:ln>
        </p:spPr>
        <p:txBody>
          <a:bodyPr lIns="0" tIns="0" rIns="0" bIns="0" anchor="b"/>
          <a:lstStyle/>
          <a:p>
            <a:pPr algn="ctr">
              <a:lnSpc>
                <a:spcPts val="2400"/>
              </a:lnSpc>
            </a:pPr>
            <a:r>
              <a:rPr lang="en-GB" sz="1600" b="1">
                <a:solidFill>
                  <a:schemeClr val="hlink"/>
                </a:solidFill>
              </a:rPr>
              <a:t>Risk Assessments</a:t>
            </a:r>
            <a:endParaRPr lang="en-US" sz="1600" b="1">
              <a:solidFill>
                <a:schemeClr val="hlink"/>
              </a:solidFill>
            </a:endParaRPr>
          </a:p>
        </p:txBody>
      </p:sp>
      <p:sp>
        <p:nvSpPr>
          <p:cNvPr id="753688" name="Rectangle 24"/>
          <p:cNvSpPr>
            <a:spLocks noChangeArrowheads="1"/>
          </p:cNvSpPr>
          <p:nvPr/>
        </p:nvSpPr>
        <p:spPr bwMode="auto">
          <a:xfrm>
            <a:off x="3419475" y="1773238"/>
            <a:ext cx="5400675" cy="1533525"/>
          </a:xfrm>
          <a:prstGeom prst="rect">
            <a:avLst/>
          </a:prstGeom>
          <a:noFill/>
          <a:ln w="9525" algn="ctr">
            <a:noFill/>
            <a:miter lim="800000"/>
            <a:headEnd/>
            <a:tailEnd/>
          </a:ln>
        </p:spPr>
        <p:txBody>
          <a:bodyPr lIns="0" tIns="0" rIns="0" bIns="0">
            <a:spAutoFit/>
          </a:bodyPr>
          <a:lstStyle/>
          <a:p>
            <a:pPr lvl="1">
              <a:lnSpc>
                <a:spcPct val="120000"/>
              </a:lnSpc>
              <a:buClr>
                <a:schemeClr val="hlink"/>
              </a:buClr>
              <a:buFont typeface="Wingdings" pitchFamily="2" charset="2"/>
              <a:buNone/>
            </a:pPr>
            <a:r>
              <a:rPr lang="en-US" sz="1200"/>
              <a:t>The organization identifies hazards and assesses potential risks to personnel, the environment and assets. This is done through the use of suitable and comprehensive forms of risk assessment. Control measures are put in place to mitigate the risks. Risk assessments are documented and recorded and routinely re-assessed. Generic Risk assessments are held within the local management systems. Where appropriate risk assessments are kept locally to the work activity. </a:t>
            </a:r>
          </a:p>
        </p:txBody>
      </p:sp>
      <p:sp>
        <p:nvSpPr>
          <p:cNvPr id="753689" name="Rectangle 25"/>
          <p:cNvSpPr>
            <a:spLocks noChangeArrowheads="1"/>
          </p:cNvSpPr>
          <p:nvPr/>
        </p:nvSpPr>
        <p:spPr bwMode="auto">
          <a:xfrm>
            <a:off x="3708400" y="3500438"/>
            <a:ext cx="4464050" cy="2146300"/>
          </a:xfrm>
          <a:prstGeom prst="rect">
            <a:avLst/>
          </a:prstGeom>
          <a:noFill/>
          <a:ln w="9525" algn="ctr">
            <a:noFill/>
            <a:miter lim="800000"/>
            <a:headEnd/>
            <a:tailEnd/>
          </a:ln>
        </p:spPr>
        <p:txBody>
          <a:bodyPr lIns="0" tIns="0" rIns="0" bIns="0">
            <a:spAutoFit/>
          </a:bodyPr>
          <a:lstStyle/>
          <a:p>
            <a:pPr marL="381000" indent="-188913">
              <a:lnSpc>
                <a:spcPct val="90000"/>
              </a:lnSpc>
              <a:buClr>
                <a:schemeClr val="hlink"/>
              </a:buClr>
              <a:buFont typeface="Wingdings" pitchFamily="2" charset="2"/>
              <a:buNone/>
            </a:pPr>
            <a:r>
              <a:rPr lang="sv-SE" sz="1200"/>
              <a:t>Further activities to manage risks as listed below:</a:t>
            </a:r>
          </a:p>
          <a:p>
            <a:pPr marL="381000" indent="-188913">
              <a:lnSpc>
                <a:spcPct val="90000"/>
              </a:lnSpc>
              <a:buClr>
                <a:schemeClr val="hlink"/>
              </a:buClr>
              <a:buFont typeface="Wingdings" pitchFamily="2" charset="2"/>
              <a:buNone/>
            </a:pPr>
            <a:endParaRPr lang="en-US" sz="1200"/>
          </a:p>
          <a:p>
            <a:pPr marL="381000" indent="-188913">
              <a:lnSpc>
                <a:spcPct val="90000"/>
              </a:lnSpc>
              <a:buClr>
                <a:schemeClr val="hlink"/>
              </a:buClr>
              <a:buFont typeface="Wingdings" pitchFamily="2" charset="2"/>
              <a:buChar char="§"/>
            </a:pPr>
            <a:r>
              <a:rPr lang="en-US" sz="1200"/>
              <a:t>Personal Protective Equipment (PPE) </a:t>
            </a:r>
          </a:p>
          <a:p>
            <a:pPr marL="381000" indent="-188913">
              <a:lnSpc>
                <a:spcPct val="90000"/>
              </a:lnSpc>
              <a:buClr>
                <a:schemeClr val="hlink"/>
              </a:buClr>
              <a:buFont typeface="Wingdings" pitchFamily="2" charset="2"/>
              <a:buChar char="§"/>
            </a:pPr>
            <a:endParaRPr lang="en-US" sz="1200"/>
          </a:p>
          <a:p>
            <a:pPr marL="381000" indent="-188913">
              <a:lnSpc>
                <a:spcPct val="90000"/>
              </a:lnSpc>
              <a:buClr>
                <a:schemeClr val="hlink"/>
              </a:buClr>
              <a:buFont typeface="Wingdings" pitchFamily="2" charset="2"/>
              <a:buChar char="§"/>
            </a:pPr>
            <a:r>
              <a:rPr lang="en-US" sz="1200"/>
              <a:t>Environmental Impact Assessment and Monitoring </a:t>
            </a:r>
          </a:p>
          <a:p>
            <a:pPr marL="381000" indent="-188913">
              <a:lnSpc>
                <a:spcPct val="90000"/>
              </a:lnSpc>
              <a:buClr>
                <a:schemeClr val="hlink"/>
              </a:buClr>
              <a:buFont typeface="Wingdings" pitchFamily="2" charset="2"/>
              <a:buChar char="§"/>
            </a:pPr>
            <a:endParaRPr lang="en-US" sz="1200"/>
          </a:p>
          <a:p>
            <a:pPr marL="381000" indent="-188913">
              <a:lnSpc>
                <a:spcPct val="90000"/>
              </a:lnSpc>
              <a:buClr>
                <a:schemeClr val="hlink"/>
              </a:buClr>
              <a:buFont typeface="Wingdings" pitchFamily="2" charset="2"/>
              <a:buChar char="§"/>
            </a:pPr>
            <a:r>
              <a:rPr lang="en-US" sz="1200"/>
              <a:t>Chemicals and hazardous substances </a:t>
            </a:r>
          </a:p>
          <a:p>
            <a:pPr marL="381000" indent="-188913">
              <a:lnSpc>
                <a:spcPct val="90000"/>
              </a:lnSpc>
              <a:buClr>
                <a:schemeClr val="hlink"/>
              </a:buClr>
              <a:buFont typeface="Wingdings" pitchFamily="2" charset="2"/>
              <a:buChar char="§"/>
            </a:pPr>
            <a:endParaRPr lang="en-US" sz="1200"/>
          </a:p>
          <a:p>
            <a:pPr marL="381000" indent="-188913">
              <a:lnSpc>
                <a:spcPct val="90000"/>
              </a:lnSpc>
              <a:buClr>
                <a:schemeClr val="hlink"/>
              </a:buClr>
              <a:buFont typeface="Wingdings" pitchFamily="2" charset="2"/>
              <a:buChar char="§"/>
            </a:pPr>
            <a:r>
              <a:rPr lang="en-US" sz="1200"/>
              <a:t>HSE data sheets </a:t>
            </a:r>
          </a:p>
          <a:p>
            <a:pPr marL="381000" indent="-188913">
              <a:lnSpc>
                <a:spcPct val="90000"/>
              </a:lnSpc>
              <a:buClr>
                <a:schemeClr val="hlink"/>
              </a:buClr>
              <a:buFont typeface="Wingdings" pitchFamily="2" charset="2"/>
              <a:buChar char="§"/>
            </a:pPr>
            <a:endParaRPr lang="en-US" sz="1200"/>
          </a:p>
          <a:p>
            <a:pPr marL="381000" indent="-188913">
              <a:lnSpc>
                <a:spcPct val="90000"/>
              </a:lnSpc>
              <a:buClr>
                <a:schemeClr val="hlink"/>
              </a:buClr>
              <a:buFont typeface="Wingdings" pitchFamily="2" charset="2"/>
              <a:buChar char="§"/>
            </a:pPr>
            <a:r>
              <a:rPr lang="en-US" sz="1200"/>
              <a:t>Environmental properties of chemicals due to be discharged</a:t>
            </a:r>
          </a:p>
          <a:p>
            <a:pPr marL="381000" indent="-188913">
              <a:lnSpc>
                <a:spcPct val="90000"/>
              </a:lnSpc>
              <a:buClr>
                <a:schemeClr val="hlink"/>
              </a:buClr>
              <a:buFont typeface="Wingdings" pitchFamily="2" charset="2"/>
              <a:buChar char="§"/>
            </a:pPr>
            <a:endParaRPr lang="sv-SE" sz="1200"/>
          </a:p>
          <a:p>
            <a:pPr marL="381000" indent="-188913">
              <a:lnSpc>
                <a:spcPct val="90000"/>
              </a:lnSpc>
              <a:buClr>
                <a:schemeClr val="hlink"/>
              </a:buClr>
              <a:buFont typeface="Wingdings" pitchFamily="2" charset="2"/>
              <a:buChar char="§"/>
            </a:pPr>
            <a:r>
              <a:rPr lang="en-US" sz="1200"/>
              <a:t>Emergency preparedness</a:t>
            </a:r>
          </a:p>
        </p:txBody>
      </p:sp>
      <p:sp>
        <p:nvSpPr>
          <p:cNvPr id="753690" name="Rectangle 26"/>
          <p:cNvSpPr>
            <a:spLocks noChangeArrowheads="1"/>
          </p:cNvSpPr>
          <p:nvPr/>
        </p:nvSpPr>
        <p:spPr bwMode="auto">
          <a:xfrm>
            <a:off x="2339975" y="260350"/>
            <a:ext cx="4537075" cy="808038"/>
          </a:xfrm>
          <a:prstGeom prst="rect">
            <a:avLst/>
          </a:prstGeom>
          <a:noFill/>
          <a:ln w="9525">
            <a:noFill/>
            <a:miter lim="800000"/>
            <a:headEnd/>
            <a:tailEnd/>
          </a:ln>
        </p:spPr>
        <p:txBody>
          <a:bodyPr lIns="0" tIns="0" rIns="0" bIns="0" anchor="b"/>
          <a:lstStyle/>
          <a:p>
            <a:pPr algn="ctr">
              <a:lnSpc>
                <a:spcPts val="2400"/>
              </a:lnSpc>
            </a:pPr>
            <a:r>
              <a:rPr lang="en-US" sz="2800" b="1"/>
              <a:t>Our EHS affaires</a:t>
            </a:r>
            <a:r>
              <a:rPr lang="en-US" sz="2400" b="1"/>
              <a:t> </a:t>
            </a:r>
            <a:br>
              <a:rPr lang="en-US" sz="2400" b="1"/>
            </a:br>
            <a:r>
              <a:rPr lang="en-US" sz="2000" b="1"/>
              <a:t>…from an audit perspective…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753677"/>
                                        </p:tgtEl>
                                        <p:attrNameLst>
                                          <p:attrName>fillcolor</p:attrName>
                                        </p:attrNameLst>
                                      </p:cBhvr>
                                      <p:to>
                                        <a:srgbClr val="FFFF00"/>
                                      </p:to>
                                    </p:animClr>
                                    <p:set>
                                      <p:cBhvr>
                                        <p:cTn id="7" dur="2000" fill="hold"/>
                                        <p:tgtEl>
                                          <p:spTgt spid="753677"/>
                                        </p:tgtEl>
                                        <p:attrNameLst>
                                          <p:attrName>fill.type</p:attrName>
                                        </p:attrNameLst>
                                      </p:cBhvr>
                                      <p:to>
                                        <p:strVal val="solid"/>
                                      </p:to>
                                    </p:set>
                                    <p:set>
                                      <p:cBhvr>
                                        <p:cTn id="8" dur="2000" fill="hold"/>
                                        <p:tgtEl>
                                          <p:spTgt spid="753677"/>
                                        </p:tgtEl>
                                        <p:attrNameLst>
                                          <p:attrName>fill.on</p:attrName>
                                        </p:attrNameLst>
                                      </p:cBhvr>
                                      <p:to>
                                        <p:strVal val="true"/>
                                      </p:to>
                                    </p:set>
                                  </p:childTnLst>
                                </p:cTn>
                              </p:par>
                              <p:par>
                                <p:cTn id="9" presetID="2" presetClass="entr" presetSubtype="8" fill="hold" grpId="0" nodeType="withEffect">
                                  <p:stCondLst>
                                    <p:cond delay="0"/>
                                  </p:stCondLst>
                                  <p:childTnLst>
                                    <p:set>
                                      <p:cBhvr>
                                        <p:cTn id="10" dur="1" fill="hold">
                                          <p:stCondLst>
                                            <p:cond delay="0"/>
                                          </p:stCondLst>
                                        </p:cTn>
                                        <p:tgtEl>
                                          <p:spTgt spid="753688"/>
                                        </p:tgtEl>
                                        <p:attrNameLst>
                                          <p:attrName>style.visibility</p:attrName>
                                        </p:attrNameLst>
                                      </p:cBhvr>
                                      <p:to>
                                        <p:strVal val="visible"/>
                                      </p:to>
                                    </p:set>
                                    <p:anim calcmode="lin" valueType="num">
                                      <p:cBhvr additive="base">
                                        <p:cTn id="11" dur="1000" fill="hold"/>
                                        <p:tgtEl>
                                          <p:spTgt spid="753688"/>
                                        </p:tgtEl>
                                        <p:attrNameLst>
                                          <p:attrName>ppt_x</p:attrName>
                                        </p:attrNameLst>
                                      </p:cBhvr>
                                      <p:tavLst>
                                        <p:tav tm="0">
                                          <p:val>
                                            <p:strVal val="0-#ppt_w/2"/>
                                          </p:val>
                                        </p:tav>
                                        <p:tav tm="100000">
                                          <p:val>
                                            <p:strVal val="#ppt_x"/>
                                          </p:val>
                                        </p:tav>
                                      </p:tavLst>
                                    </p:anim>
                                    <p:anim calcmode="lin" valueType="num">
                                      <p:cBhvr additive="base">
                                        <p:cTn id="12" dur="1000" fill="hold"/>
                                        <p:tgtEl>
                                          <p:spTgt spid="75368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53667"/>
                                        </p:tgtEl>
                                        <p:attrNameLst>
                                          <p:attrName>style.visibility</p:attrName>
                                        </p:attrNameLst>
                                      </p:cBhvr>
                                      <p:to>
                                        <p:strVal val="visible"/>
                                      </p:to>
                                    </p:set>
                                    <p:anim calcmode="lin" valueType="num">
                                      <p:cBhvr additive="base">
                                        <p:cTn id="15" dur="1000" fill="hold"/>
                                        <p:tgtEl>
                                          <p:spTgt spid="753667"/>
                                        </p:tgtEl>
                                        <p:attrNameLst>
                                          <p:attrName>ppt_x</p:attrName>
                                        </p:attrNameLst>
                                      </p:cBhvr>
                                      <p:tavLst>
                                        <p:tav tm="0">
                                          <p:val>
                                            <p:strVal val="0-#ppt_w/2"/>
                                          </p:val>
                                        </p:tav>
                                        <p:tav tm="100000">
                                          <p:val>
                                            <p:strVal val="#ppt_x"/>
                                          </p:val>
                                        </p:tav>
                                      </p:tavLst>
                                    </p:anim>
                                    <p:anim calcmode="lin" valueType="num">
                                      <p:cBhvr additive="base">
                                        <p:cTn id="16" dur="1000" fill="hold"/>
                                        <p:tgtEl>
                                          <p:spTgt spid="75366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53668"/>
                                        </p:tgtEl>
                                        <p:attrNameLst>
                                          <p:attrName>style.visibility</p:attrName>
                                        </p:attrNameLst>
                                      </p:cBhvr>
                                      <p:to>
                                        <p:strVal val="visible"/>
                                      </p:to>
                                    </p:set>
                                    <p:anim calcmode="lin" valueType="num">
                                      <p:cBhvr additive="base">
                                        <p:cTn id="19" dur="1000" fill="hold"/>
                                        <p:tgtEl>
                                          <p:spTgt spid="753668"/>
                                        </p:tgtEl>
                                        <p:attrNameLst>
                                          <p:attrName>ppt_x</p:attrName>
                                        </p:attrNameLst>
                                      </p:cBhvr>
                                      <p:tavLst>
                                        <p:tav tm="0">
                                          <p:val>
                                            <p:strVal val="0-#ppt_w/2"/>
                                          </p:val>
                                        </p:tav>
                                        <p:tav tm="100000">
                                          <p:val>
                                            <p:strVal val="#ppt_x"/>
                                          </p:val>
                                        </p:tav>
                                      </p:tavLst>
                                    </p:anim>
                                    <p:anim calcmode="lin" valueType="num">
                                      <p:cBhvr additive="base">
                                        <p:cTn id="20" dur="1000" fill="hold"/>
                                        <p:tgtEl>
                                          <p:spTgt spid="753668"/>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53669"/>
                                        </p:tgtEl>
                                        <p:attrNameLst>
                                          <p:attrName>style.visibility</p:attrName>
                                        </p:attrNameLst>
                                      </p:cBhvr>
                                      <p:to>
                                        <p:strVal val="visible"/>
                                      </p:to>
                                    </p:set>
                                    <p:anim calcmode="lin" valueType="num">
                                      <p:cBhvr additive="base">
                                        <p:cTn id="23" dur="1000" fill="hold"/>
                                        <p:tgtEl>
                                          <p:spTgt spid="753669"/>
                                        </p:tgtEl>
                                        <p:attrNameLst>
                                          <p:attrName>ppt_x</p:attrName>
                                        </p:attrNameLst>
                                      </p:cBhvr>
                                      <p:tavLst>
                                        <p:tav tm="0">
                                          <p:val>
                                            <p:strVal val="0-#ppt_w/2"/>
                                          </p:val>
                                        </p:tav>
                                        <p:tav tm="100000">
                                          <p:val>
                                            <p:strVal val="#ppt_x"/>
                                          </p:val>
                                        </p:tav>
                                      </p:tavLst>
                                    </p:anim>
                                    <p:anim calcmode="lin" valueType="num">
                                      <p:cBhvr additive="base">
                                        <p:cTn id="24" dur="1000" fill="hold"/>
                                        <p:tgtEl>
                                          <p:spTgt spid="753669"/>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53670"/>
                                        </p:tgtEl>
                                        <p:attrNameLst>
                                          <p:attrName>style.visibility</p:attrName>
                                        </p:attrNameLst>
                                      </p:cBhvr>
                                      <p:to>
                                        <p:strVal val="visible"/>
                                      </p:to>
                                    </p:set>
                                    <p:anim calcmode="lin" valueType="num">
                                      <p:cBhvr additive="base">
                                        <p:cTn id="27" dur="1000" fill="hold"/>
                                        <p:tgtEl>
                                          <p:spTgt spid="753670"/>
                                        </p:tgtEl>
                                        <p:attrNameLst>
                                          <p:attrName>ppt_x</p:attrName>
                                        </p:attrNameLst>
                                      </p:cBhvr>
                                      <p:tavLst>
                                        <p:tav tm="0">
                                          <p:val>
                                            <p:strVal val="0-#ppt_w/2"/>
                                          </p:val>
                                        </p:tav>
                                        <p:tav tm="100000">
                                          <p:val>
                                            <p:strVal val="#ppt_x"/>
                                          </p:val>
                                        </p:tav>
                                      </p:tavLst>
                                    </p:anim>
                                    <p:anim calcmode="lin" valueType="num">
                                      <p:cBhvr additive="base">
                                        <p:cTn id="28" dur="1000" fill="hold"/>
                                        <p:tgtEl>
                                          <p:spTgt spid="753670"/>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753671"/>
                                        </p:tgtEl>
                                        <p:attrNameLst>
                                          <p:attrName>style.visibility</p:attrName>
                                        </p:attrNameLst>
                                      </p:cBhvr>
                                      <p:to>
                                        <p:strVal val="visible"/>
                                      </p:to>
                                    </p:set>
                                    <p:anim calcmode="lin" valueType="num">
                                      <p:cBhvr additive="base">
                                        <p:cTn id="31" dur="1000" fill="hold"/>
                                        <p:tgtEl>
                                          <p:spTgt spid="753671"/>
                                        </p:tgtEl>
                                        <p:attrNameLst>
                                          <p:attrName>ppt_x</p:attrName>
                                        </p:attrNameLst>
                                      </p:cBhvr>
                                      <p:tavLst>
                                        <p:tav tm="0">
                                          <p:val>
                                            <p:strVal val="0-#ppt_w/2"/>
                                          </p:val>
                                        </p:tav>
                                        <p:tav tm="100000">
                                          <p:val>
                                            <p:strVal val="#ppt_x"/>
                                          </p:val>
                                        </p:tav>
                                      </p:tavLst>
                                    </p:anim>
                                    <p:anim calcmode="lin" valueType="num">
                                      <p:cBhvr additive="base">
                                        <p:cTn id="32" dur="1000" fill="hold"/>
                                        <p:tgtEl>
                                          <p:spTgt spid="753671"/>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753685"/>
                                        </p:tgtEl>
                                        <p:attrNameLst>
                                          <p:attrName>style.visibility</p:attrName>
                                        </p:attrNameLst>
                                      </p:cBhvr>
                                      <p:to>
                                        <p:strVal val="visible"/>
                                      </p:to>
                                    </p:set>
                                    <p:anim calcmode="lin" valueType="num">
                                      <p:cBhvr additive="base">
                                        <p:cTn id="35" dur="1000" fill="hold"/>
                                        <p:tgtEl>
                                          <p:spTgt spid="753685"/>
                                        </p:tgtEl>
                                        <p:attrNameLst>
                                          <p:attrName>ppt_x</p:attrName>
                                        </p:attrNameLst>
                                      </p:cBhvr>
                                      <p:tavLst>
                                        <p:tav tm="0">
                                          <p:val>
                                            <p:strVal val="0-#ppt_w/2"/>
                                          </p:val>
                                        </p:tav>
                                        <p:tav tm="100000">
                                          <p:val>
                                            <p:strVal val="#ppt_x"/>
                                          </p:val>
                                        </p:tav>
                                      </p:tavLst>
                                    </p:anim>
                                    <p:anim calcmode="lin" valueType="num">
                                      <p:cBhvr additive="base">
                                        <p:cTn id="36" dur="1000" fill="hold"/>
                                        <p:tgtEl>
                                          <p:spTgt spid="753685"/>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53686"/>
                                        </p:tgtEl>
                                        <p:attrNameLst>
                                          <p:attrName>style.visibility</p:attrName>
                                        </p:attrNameLst>
                                      </p:cBhvr>
                                      <p:to>
                                        <p:strVal val="visible"/>
                                      </p:to>
                                    </p:set>
                                    <p:anim calcmode="lin" valueType="num">
                                      <p:cBhvr additive="base">
                                        <p:cTn id="39" dur="1000" fill="hold"/>
                                        <p:tgtEl>
                                          <p:spTgt spid="753686"/>
                                        </p:tgtEl>
                                        <p:attrNameLst>
                                          <p:attrName>ppt_x</p:attrName>
                                        </p:attrNameLst>
                                      </p:cBhvr>
                                      <p:tavLst>
                                        <p:tav tm="0">
                                          <p:val>
                                            <p:strVal val="0-#ppt_w/2"/>
                                          </p:val>
                                        </p:tav>
                                        <p:tav tm="100000">
                                          <p:val>
                                            <p:strVal val="#ppt_x"/>
                                          </p:val>
                                        </p:tav>
                                      </p:tavLst>
                                    </p:anim>
                                    <p:anim calcmode="lin" valueType="num">
                                      <p:cBhvr additive="base">
                                        <p:cTn id="40" dur="1000" fill="hold"/>
                                        <p:tgtEl>
                                          <p:spTgt spid="753686"/>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53687"/>
                                        </p:tgtEl>
                                        <p:attrNameLst>
                                          <p:attrName>style.visibility</p:attrName>
                                        </p:attrNameLst>
                                      </p:cBhvr>
                                      <p:to>
                                        <p:strVal val="visible"/>
                                      </p:to>
                                    </p:set>
                                    <p:anim calcmode="lin" valueType="num">
                                      <p:cBhvr additive="base">
                                        <p:cTn id="43" dur="1000" fill="hold"/>
                                        <p:tgtEl>
                                          <p:spTgt spid="753687"/>
                                        </p:tgtEl>
                                        <p:attrNameLst>
                                          <p:attrName>ppt_x</p:attrName>
                                        </p:attrNameLst>
                                      </p:cBhvr>
                                      <p:tavLst>
                                        <p:tav tm="0">
                                          <p:val>
                                            <p:strVal val="0-#ppt_w/2"/>
                                          </p:val>
                                        </p:tav>
                                        <p:tav tm="100000">
                                          <p:val>
                                            <p:strVal val="#ppt_x"/>
                                          </p:val>
                                        </p:tav>
                                      </p:tavLst>
                                    </p:anim>
                                    <p:anim calcmode="lin" valueType="num">
                                      <p:cBhvr additive="base">
                                        <p:cTn id="44" dur="1000" fill="hold"/>
                                        <p:tgtEl>
                                          <p:spTgt spid="75368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53689"/>
                                        </p:tgtEl>
                                        <p:attrNameLst>
                                          <p:attrName>style.visibility</p:attrName>
                                        </p:attrNameLst>
                                      </p:cBhvr>
                                      <p:to>
                                        <p:strVal val="visible"/>
                                      </p:to>
                                    </p:set>
                                    <p:anim calcmode="lin" valueType="num">
                                      <p:cBhvr additive="base">
                                        <p:cTn id="49" dur="1000" fill="hold"/>
                                        <p:tgtEl>
                                          <p:spTgt spid="753689"/>
                                        </p:tgtEl>
                                        <p:attrNameLst>
                                          <p:attrName>ppt_x</p:attrName>
                                        </p:attrNameLst>
                                      </p:cBhvr>
                                      <p:tavLst>
                                        <p:tav tm="0">
                                          <p:val>
                                            <p:strVal val="0-#ppt_w/2"/>
                                          </p:val>
                                        </p:tav>
                                        <p:tav tm="100000">
                                          <p:val>
                                            <p:strVal val="#ppt_x"/>
                                          </p:val>
                                        </p:tav>
                                      </p:tavLst>
                                    </p:anim>
                                    <p:anim calcmode="lin" valueType="num">
                                      <p:cBhvr additive="base">
                                        <p:cTn id="50" dur="1000" fill="hold"/>
                                        <p:tgtEl>
                                          <p:spTgt spid="753689"/>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2" fill="hold" grpId="1" nodeType="clickEffect">
                                  <p:stCondLst>
                                    <p:cond delay="0"/>
                                  </p:stCondLst>
                                  <p:childTnLst>
                                    <p:anim calcmode="lin" valueType="num">
                                      <p:cBhvr additive="base">
                                        <p:cTn id="54" dur="1000"/>
                                        <p:tgtEl>
                                          <p:spTgt spid="753668"/>
                                        </p:tgtEl>
                                        <p:attrNameLst>
                                          <p:attrName>ppt_x</p:attrName>
                                        </p:attrNameLst>
                                      </p:cBhvr>
                                      <p:tavLst>
                                        <p:tav tm="0">
                                          <p:val>
                                            <p:strVal val="ppt_x"/>
                                          </p:val>
                                        </p:tav>
                                        <p:tav tm="100000">
                                          <p:val>
                                            <p:strVal val="1+ppt_w/2"/>
                                          </p:val>
                                        </p:tav>
                                      </p:tavLst>
                                    </p:anim>
                                    <p:anim calcmode="lin" valueType="num">
                                      <p:cBhvr additive="base">
                                        <p:cTn id="55" dur="1000"/>
                                        <p:tgtEl>
                                          <p:spTgt spid="753668"/>
                                        </p:tgtEl>
                                        <p:attrNameLst>
                                          <p:attrName>ppt_y</p:attrName>
                                        </p:attrNameLst>
                                      </p:cBhvr>
                                      <p:tavLst>
                                        <p:tav tm="0">
                                          <p:val>
                                            <p:strVal val="ppt_y"/>
                                          </p:val>
                                        </p:tav>
                                        <p:tav tm="100000">
                                          <p:val>
                                            <p:strVal val="ppt_y"/>
                                          </p:val>
                                        </p:tav>
                                      </p:tavLst>
                                    </p:anim>
                                    <p:set>
                                      <p:cBhvr>
                                        <p:cTn id="56" dur="1" fill="hold">
                                          <p:stCondLst>
                                            <p:cond delay="999"/>
                                          </p:stCondLst>
                                        </p:cTn>
                                        <p:tgtEl>
                                          <p:spTgt spid="753668"/>
                                        </p:tgtEl>
                                        <p:attrNameLst>
                                          <p:attrName>style.visibility</p:attrName>
                                        </p:attrNameLst>
                                      </p:cBhvr>
                                      <p:to>
                                        <p:strVal val="hidden"/>
                                      </p:to>
                                    </p:set>
                                  </p:childTnLst>
                                </p:cTn>
                              </p:par>
                              <p:par>
                                <p:cTn id="57" presetID="2" presetClass="exit" presetSubtype="2" fill="hold" grpId="1" nodeType="withEffect">
                                  <p:stCondLst>
                                    <p:cond delay="0"/>
                                  </p:stCondLst>
                                  <p:childTnLst>
                                    <p:anim calcmode="lin" valueType="num">
                                      <p:cBhvr additive="base">
                                        <p:cTn id="58" dur="1000"/>
                                        <p:tgtEl>
                                          <p:spTgt spid="753667"/>
                                        </p:tgtEl>
                                        <p:attrNameLst>
                                          <p:attrName>ppt_x</p:attrName>
                                        </p:attrNameLst>
                                      </p:cBhvr>
                                      <p:tavLst>
                                        <p:tav tm="0">
                                          <p:val>
                                            <p:strVal val="ppt_x"/>
                                          </p:val>
                                        </p:tav>
                                        <p:tav tm="100000">
                                          <p:val>
                                            <p:strVal val="1+ppt_w/2"/>
                                          </p:val>
                                        </p:tav>
                                      </p:tavLst>
                                    </p:anim>
                                    <p:anim calcmode="lin" valueType="num">
                                      <p:cBhvr additive="base">
                                        <p:cTn id="59" dur="1000"/>
                                        <p:tgtEl>
                                          <p:spTgt spid="753667"/>
                                        </p:tgtEl>
                                        <p:attrNameLst>
                                          <p:attrName>ppt_y</p:attrName>
                                        </p:attrNameLst>
                                      </p:cBhvr>
                                      <p:tavLst>
                                        <p:tav tm="0">
                                          <p:val>
                                            <p:strVal val="ppt_y"/>
                                          </p:val>
                                        </p:tav>
                                        <p:tav tm="100000">
                                          <p:val>
                                            <p:strVal val="ppt_y"/>
                                          </p:val>
                                        </p:tav>
                                      </p:tavLst>
                                    </p:anim>
                                    <p:set>
                                      <p:cBhvr>
                                        <p:cTn id="60" dur="1" fill="hold">
                                          <p:stCondLst>
                                            <p:cond delay="999"/>
                                          </p:stCondLst>
                                        </p:cTn>
                                        <p:tgtEl>
                                          <p:spTgt spid="753667"/>
                                        </p:tgtEl>
                                        <p:attrNameLst>
                                          <p:attrName>style.visibility</p:attrName>
                                        </p:attrNameLst>
                                      </p:cBhvr>
                                      <p:to>
                                        <p:strVal val="hidden"/>
                                      </p:to>
                                    </p:set>
                                  </p:childTnLst>
                                </p:cTn>
                              </p:par>
                              <p:par>
                                <p:cTn id="61" presetID="2" presetClass="exit" presetSubtype="2" fill="hold" grpId="1" nodeType="withEffect">
                                  <p:stCondLst>
                                    <p:cond delay="0"/>
                                  </p:stCondLst>
                                  <p:childTnLst>
                                    <p:anim calcmode="lin" valueType="num">
                                      <p:cBhvr additive="base">
                                        <p:cTn id="62" dur="1000"/>
                                        <p:tgtEl>
                                          <p:spTgt spid="753671"/>
                                        </p:tgtEl>
                                        <p:attrNameLst>
                                          <p:attrName>ppt_x</p:attrName>
                                        </p:attrNameLst>
                                      </p:cBhvr>
                                      <p:tavLst>
                                        <p:tav tm="0">
                                          <p:val>
                                            <p:strVal val="ppt_x"/>
                                          </p:val>
                                        </p:tav>
                                        <p:tav tm="100000">
                                          <p:val>
                                            <p:strVal val="1+ppt_w/2"/>
                                          </p:val>
                                        </p:tav>
                                      </p:tavLst>
                                    </p:anim>
                                    <p:anim calcmode="lin" valueType="num">
                                      <p:cBhvr additive="base">
                                        <p:cTn id="63" dur="1000"/>
                                        <p:tgtEl>
                                          <p:spTgt spid="753671"/>
                                        </p:tgtEl>
                                        <p:attrNameLst>
                                          <p:attrName>ppt_y</p:attrName>
                                        </p:attrNameLst>
                                      </p:cBhvr>
                                      <p:tavLst>
                                        <p:tav tm="0">
                                          <p:val>
                                            <p:strVal val="ppt_y"/>
                                          </p:val>
                                        </p:tav>
                                        <p:tav tm="100000">
                                          <p:val>
                                            <p:strVal val="ppt_y"/>
                                          </p:val>
                                        </p:tav>
                                      </p:tavLst>
                                    </p:anim>
                                    <p:set>
                                      <p:cBhvr>
                                        <p:cTn id="64" dur="1" fill="hold">
                                          <p:stCondLst>
                                            <p:cond delay="999"/>
                                          </p:stCondLst>
                                        </p:cTn>
                                        <p:tgtEl>
                                          <p:spTgt spid="753671"/>
                                        </p:tgtEl>
                                        <p:attrNameLst>
                                          <p:attrName>style.visibility</p:attrName>
                                        </p:attrNameLst>
                                      </p:cBhvr>
                                      <p:to>
                                        <p:strVal val="hidden"/>
                                      </p:to>
                                    </p:set>
                                  </p:childTnLst>
                                </p:cTn>
                              </p:par>
                              <p:par>
                                <p:cTn id="65" presetID="2" presetClass="exit" presetSubtype="2" fill="hold" grpId="1" nodeType="withEffect">
                                  <p:stCondLst>
                                    <p:cond delay="0"/>
                                  </p:stCondLst>
                                  <p:childTnLst>
                                    <p:anim calcmode="lin" valueType="num">
                                      <p:cBhvr additive="base">
                                        <p:cTn id="66" dur="1000"/>
                                        <p:tgtEl>
                                          <p:spTgt spid="753670"/>
                                        </p:tgtEl>
                                        <p:attrNameLst>
                                          <p:attrName>ppt_x</p:attrName>
                                        </p:attrNameLst>
                                      </p:cBhvr>
                                      <p:tavLst>
                                        <p:tav tm="0">
                                          <p:val>
                                            <p:strVal val="ppt_x"/>
                                          </p:val>
                                        </p:tav>
                                        <p:tav tm="100000">
                                          <p:val>
                                            <p:strVal val="1+ppt_w/2"/>
                                          </p:val>
                                        </p:tav>
                                      </p:tavLst>
                                    </p:anim>
                                    <p:anim calcmode="lin" valueType="num">
                                      <p:cBhvr additive="base">
                                        <p:cTn id="67" dur="1000"/>
                                        <p:tgtEl>
                                          <p:spTgt spid="753670"/>
                                        </p:tgtEl>
                                        <p:attrNameLst>
                                          <p:attrName>ppt_y</p:attrName>
                                        </p:attrNameLst>
                                      </p:cBhvr>
                                      <p:tavLst>
                                        <p:tav tm="0">
                                          <p:val>
                                            <p:strVal val="ppt_y"/>
                                          </p:val>
                                        </p:tav>
                                        <p:tav tm="100000">
                                          <p:val>
                                            <p:strVal val="ppt_y"/>
                                          </p:val>
                                        </p:tav>
                                      </p:tavLst>
                                    </p:anim>
                                    <p:set>
                                      <p:cBhvr>
                                        <p:cTn id="68" dur="1" fill="hold">
                                          <p:stCondLst>
                                            <p:cond delay="999"/>
                                          </p:stCondLst>
                                        </p:cTn>
                                        <p:tgtEl>
                                          <p:spTgt spid="753670"/>
                                        </p:tgtEl>
                                        <p:attrNameLst>
                                          <p:attrName>style.visibility</p:attrName>
                                        </p:attrNameLst>
                                      </p:cBhvr>
                                      <p:to>
                                        <p:strVal val="hidden"/>
                                      </p:to>
                                    </p:set>
                                  </p:childTnLst>
                                </p:cTn>
                              </p:par>
                              <p:par>
                                <p:cTn id="69" presetID="2" presetClass="exit" presetSubtype="2" fill="hold" grpId="1" nodeType="withEffect">
                                  <p:stCondLst>
                                    <p:cond delay="0"/>
                                  </p:stCondLst>
                                  <p:childTnLst>
                                    <p:anim calcmode="lin" valueType="num">
                                      <p:cBhvr additive="base">
                                        <p:cTn id="70" dur="1000"/>
                                        <p:tgtEl>
                                          <p:spTgt spid="753669"/>
                                        </p:tgtEl>
                                        <p:attrNameLst>
                                          <p:attrName>ppt_x</p:attrName>
                                        </p:attrNameLst>
                                      </p:cBhvr>
                                      <p:tavLst>
                                        <p:tav tm="0">
                                          <p:val>
                                            <p:strVal val="ppt_x"/>
                                          </p:val>
                                        </p:tav>
                                        <p:tav tm="100000">
                                          <p:val>
                                            <p:strVal val="1+ppt_w/2"/>
                                          </p:val>
                                        </p:tav>
                                      </p:tavLst>
                                    </p:anim>
                                    <p:anim calcmode="lin" valueType="num">
                                      <p:cBhvr additive="base">
                                        <p:cTn id="71" dur="1000"/>
                                        <p:tgtEl>
                                          <p:spTgt spid="753669"/>
                                        </p:tgtEl>
                                        <p:attrNameLst>
                                          <p:attrName>ppt_y</p:attrName>
                                        </p:attrNameLst>
                                      </p:cBhvr>
                                      <p:tavLst>
                                        <p:tav tm="0">
                                          <p:val>
                                            <p:strVal val="ppt_y"/>
                                          </p:val>
                                        </p:tav>
                                        <p:tav tm="100000">
                                          <p:val>
                                            <p:strVal val="ppt_y"/>
                                          </p:val>
                                        </p:tav>
                                      </p:tavLst>
                                    </p:anim>
                                    <p:set>
                                      <p:cBhvr>
                                        <p:cTn id="72" dur="1" fill="hold">
                                          <p:stCondLst>
                                            <p:cond delay="999"/>
                                          </p:stCondLst>
                                        </p:cTn>
                                        <p:tgtEl>
                                          <p:spTgt spid="753669"/>
                                        </p:tgtEl>
                                        <p:attrNameLst>
                                          <p:attrName>style.visibility</p:attrName>
                                        </p:attrNameLst>
                                      </p:cBhvr>
                                      <p:to>
                                        <p:strVal val="hidden"/>
                                      </p:to>
                                    </p:set>
                                  </p:childTnLst>
                                </p:cTn>
                              </p:par>
                              <p:par>
                                <p:cTn id="73" presetID="2" presetClass="exit" presetSubtype="2" fill="hold" grpId="1" nodeType="withEffect">
                                  <p:stCondLst>
                                    <p:cond delay="0"/>
                                  </p:stCondLst>
                                  <p:childTnLst>
                                    <p:anim calcmode="lin" valueType="num">
                                      <p:cBhvr additive="base">
                                        <p:cTn id="74" dur="1000"/>
                                        <p:tgtEl>
                                          <p:spTgt spid="753685"/>
                                        </p:tgtEl>
                                        <p:attrNameLst>
                                          <p:attrName>ppt_x</p:attrName>
                                        </p:attrNameLst>
                                      </p:cBhvr>
                                      <p:tavLst>
                                        <p:tav tm="0">
                                          <p:val>
                                            <p:strVal val="ppt_x"/>
                                          </p:val>
                                        </p:tav>
                                        <p:tav tm="100000">
                                          <p:val>
                                            <p:strVal val="1+ppt_w/2"/>
                                          </p:val>
                                        </p:tav>
                                      </p:tavLst>
                                    </p:anim>
                                    <p:anim calcmode="lin" valueType="num">
                                      <p:cBhvr additive="base">
                                        <p:cTn id="75" dur="1000"/>
                                        <p:tgtEl>
                                          <p:spTgt spid="753685"/>
                                        </p:tgtEl>
                                        <p:attrNameLst>
                                          <p:attrName>ppt_y</p:attrName>
                                        </p:attrNameLst>
                                      </p:cBhvr>
                                      <p:tavLst>
                                        <p:tav tm="0">
                                          <p:val>
                                            <p:strVal val="ppt_y"/>
                                          </p:val>
                                        </p:tav>
                                        <p:tav tm="100000">
                                          <p:val>
                                            <p:strVal val="ppt_y"/>
                                          </p:val>
                                        </p:tav>
                                      </p:tavLst>
                                    </p:anim>
                                    <p:set>
                                      <p:cBhvr>
                                        <p:cTn id="76" dur="1" fill="hold">
                                          <p:stCondLst>
                                            <p:cond delay="999"/>
                                          </p:stCondLst>
                                        </p:cTn>
                                        <p:tgtEl>
                                          <p:spTgt spid="753685"/>
                                        </p:tgtEl>
                                        <p:attrNameLst>
                                          <p:attrName>style.visibility</p:attrName>
                                        </p:attrNameLst>
                                      </p:cBhvr>
                                      <p:to>
                                        <p:strVal val="hidden"/>
                                      </p:to>
                                    </p:set>
                                  </p:childTnLst>
                                </p:cTn>
                              </p:par>
                              <p:par>
                                <p:cTn id="77" presetID="2" presetClass="exit" presetSubtype="2" fill="hold" grpId="1" nodeType="withEffect">
                                  <p:stCondLst>
                                    <p:cond delay="0"/>
                                  </p:stCondLst>
                                  <p:childTnLst>
                                    <p:anim calcmode="lin" valueType="num">
                                      <p:cBhvr additive="base">
                                        <p:cTn id="78" dur="1000"/>
                                        <p:tgtEl>
                                          <p:spTgt spid="753686"/>
                                        </p:tgtEl>
                                        <p:attrNameLst>
                                          <p:attrName>ppt_x</p:attrName>
                                        </p:attrNameLst>
                                      </p:cBhvr>
                                      <p:tavLst>
                                        <p:tav tm="0">
                                          <p:val>
                                            <p:strVal val="ppt_x"/>
                                          </p:val>
                                        </p:tav>
                                        <p:tav tm="100000">
                                          <p:val>
                                            <p:strVal val="1+ppt_w/2"/>
                                          </p:val>
                                        </p:tav>
                                      </p:tavLst>
                                    </p:anim>
                                    <p:anim calcmode="lin" valueType="num">
                                      <p:cBhvr additive="base">
                                        <p:cTn id="79" dur="1000"/>
                                        <p:tgtEl>
                                          <p:spTgt spid="753686"/>
                                        </p:tgtEl>
                                        <p:attrNameLst>
                                          <p:attrName>ppt_y</p:attrName>
                                        </p:attrNameLst>
                                      </p:cBhvr>
                                      <p:tavLst>
                                        <p:tav tm="0">
                                          <p:val>
                                            <p:strVal val="ppt_y"/>
                                          </p:val>
                                        </p:tav>
                                        <p:tav tm="100000">
                                          <p:val>
                                            <p:strVal val="ppt_y"/>
                                          </p:val>
                                        </p:tav>
                                      </p:tavLst>
                                    </p:anim>
                                    <p:set>
                                      <p:cBhvr>
                                        <p:cTn id="80" dur="1" fill="hold">
                                          <p:stCondLst>
                                            <p:cond delay="999"/>
                                          </p:stCondLst>
                                        </p:cTn>
                                        <p:tgtEl>
                                          <p:spTgt spid="753686"/>
                                        </p:tgtEl>
                                        <p:attrNameLst>
                                          <p:attrName>style.visibility</p:attrName>
                                        </p:attrNameLst>
                                      </p:cBhvr>
                                      <p:to>
                                        <p:strVal val="hidden"/>
                                      </p:to>
                                    </p:set>
                                  </p:childTnLst>
                                </p:cTn>
                              </p:par>
                              <p:par>
                                <p:cTn id="81" presetID="2" presetClass="exit" presetSubtype="2" fill="hold" grpId="1" nodeType="withEffect">
                                  <p:stCondLst>
                                    <p:cond delay="0"/>
                                  </p:stCondLst>
                                  <p:childTnLst>
                                    <p:anim calcmode="lin" valueType="num">
                                      <p:cBhvr additive="base">
                                        <p:cTn id="82" dur="1000"/>
                                        <p:tgtEl>
                                          <p:spTgt spid="753688"/>
                                        </p:tgtEl>
                                        <p:attrNameLst>
                                          <p:attrName>ppt_x</p:attrName>
                                        </p:attrNameLst>
                                      </p:cBhvr>
                                      <p:tavLst>
                                        <p:tav tm="0">
                                          <p:val>
                                            <p:strVal val="ppt_x"/>
                                          </p:val>
                                        </p:tav>
                                        <p:tav tm="100000">
                                          <p:val>
                                            <p:strVal val="1+ppt_w/2"/>
                                          </p:val>
                                        </p:tav>
                                      </p:tavLst>
                                    </p:anim>
                                    <p:anim calcmode="lin" valueType="num">
                                      <p:cBhvr additive="base">
                                        <p:cTn id="83" dur="1000"/>
                                        <p:tgtEl>
                                          <p:spTgt spid="753688"/>
                                        </p:tgtEl>
                                        <p:attrNameLst>
                                          <p:attrName>ppt_y</p:attrName>
                                        </p:attrNameLst>
                                      </p:cBhvr>
                                      <p:tavLst>
                                        <p:tav tm="0">
                                          <p:val>
                                            <p:strVal val="ppt_y"/>
                                          </p:val>
                                        </p:tav>
                                        <p:tav tm="100000">
                                          <p:val>
                                            <p:strVal val="ppt_y"/>
                                          </p:val>
                                        </p:tav>
                                      </p:tavLst>
                                    </p:anim>
                                    <p:set>
                                      <p:cBhvr>
                                        <p:cTn id="84" dur="1" fill="hold">
                                          <p:stCondLst>
                                            <p:cond delay="999"/>
                                          </p:stCondLst>
                                        </p:cTn>
                                        <p:tgtEl>
                                          <p:spTgt spid="753688"/>
                                        </p:tgtEl>
                                        <p:attrNameLst>
                                          <p:attrName>style.visibility</p:attrName>
                                        </p:attrNameLst>
                                      </p:cBhvr>
                                      <p:to>
                                        <p:strVal val="hidden"/>
                                      </p:to>
                                    </p:set>
                                  </p:childTnLst>
                                </p:cTn>
                              </p:par>
                              <p:par>
                                <p:cTn id="85" presetID="2" presetClass="exit" presetSubtype="2" fill="hold" grpId="1" nodeType="withEffect">
                                  <p:stCondLst>
                                    <p:cond delay="0"/>
                                  </p:stCondLst>
                                  <p:childTnLst>
                                    <p:anim calcmode="lin" valueType="num">
                                      <p:cBhvr additive="base">
                                        <p:cTn id="86" dur="1000"/>
                                        <p:tgtEl>
                                          <p:spTgt spid="753689"/>
                                        </p:tgtEl>
                                        <p:attrNameLst>
                                          <p:attrName>ppt_x</p:attrName>
                                        </p:attrNameLst>
                                      </p:cBhvr>
                                      <p:tavLst>
                                        <p:tav tm="0">
                                          <p:val>
                                            <p:strVal val="ppt_x"/>
                                          </p:val>
                                        </p:tav>
                                        <p:tav tm="100000">
                                          <p:val>
                                            <p:strVal val="1+ppt_w/2"/>
                                          </p:val>
                                        </p:tav>
                                      </p:tavLst>
                                    </p:anim>
                                    <p:anim calcmode="lin" valueType="num">
                                      <p:cBhvr additive="base">
                                        <p:cTn id="87" dur="1000"/>
                                        <p:tgtEl>
                                          <p:spTgt spid="753689"/>
                                        </p:tgtEl>
                                        <p:attrNameLst>
                                          <p:attrName>ppt_y</p:attrName>
                                        </p:attrNameLst>
                                      </p:cBhvr>
                                      <p:tavLst>
                                        <p:tav tm="0">
                                          <p:val>
                                            <p:strVal val="ppt_y"/>
                                          </p:val>
                                        </p:tav>
                                        <p:tav tm="100000">
                                          <p:val>
                                            <p:strVal val="ppt_y"/>
                                          </p:val>
                                        </p:tav>
                                      </p:tavLst>
                                    </p:anim>
                                    <p:set>
                                      <p:cBhvr>
                                        <p:cTn id="88" dur="1" fill="hold">
                                          <p:stCondLst>
                                            <p:cond delay="999"/>
                                          </p:stCondLst>
                                        </p:cTn>
                                        <p:tgtEl>
                                          <p:spTgt spid="753689"/>
                                        </p:tgtEl>
                                        <p:attrNameLst>
                                          <p:attrName>style.visibility</p:attrName>
                                        </p:attrNameLst>
                                      </p:cBhvr>
                                      <p:to>
                                        <p:strVal val="hidden"/>
                                      </p:to>
                                    </p:set>
                                  </p:childTnLst>
                                </p:cTn>
                              </p:par>
                              <p:par>
                                <p:cTn id="89" presetID="2" presetClass="exit" presetSubtype="2" fill="hold" grpId="1" nodeType="withEffect">
                                  <p:stCondLst>
                                    <p:cond delay="0"/>
                                  </p:stCondLst>
                                  <p:childTnLst>
                                    <p:anim calcmode="lin" valueType="num">
                                      <p:cBhvr additive="base">
                                        <p:cTn id="90" dur="1000"/>
                                        <p:tgtEl>
                                          <p:spTgt spid="753687"/>
                                        </p:tgtEl>
                                        <p:attrNameLst>
                                          <p:attrName>ppt_x</p:attrName>
                                        </p:attrNameLst>
                                      </p:cBhvr>
                                      <p:tavLst>
                                        <p:tav tm="0">
                                          <p:val>
                                            <p:strVal val="ppt_x"/>
                                          </p:val>
                                        </p:tav>
                                        <p:tav tm="100000">
                                          <p:val>
                                            <p:strVal val="1+ppt_w/2"/>
                                          </p:val>
                                        </p:tav>
                                      </p:tavLst>
                                    </p:anim>
                                    <p:anim calcmode="lin" valueType="num">
                                      <p:cBhvr additive="base">
                                        <p:cTn id="91" dur="1000"/>
                                        <p:tgtEl>
                                          <p:spTgt spid="753687"/>
                                        </p:tgtEl>
                                        <p:attrNameLst>
                                          <p:attrName>ppt_y</p:attrName>
                                        </p:attrNameLst>
                                      </p:cBhvr>
                                      <p:tavLst>
                                        <p:tav tm="0">
                                          <p:val>
                                            <p:strVal val="ppt_y"/>
                                          </p:val>
                                        </p:tav>
                                        <p:tav tm="100000">
                                          <p:val>
                                            <p:strVal val="ppt_y"/>
                                          </p:val>
                                        </p:tav>
                                      </p:tavLst>
                                    </p:anim>
                                    <p:set>
                                      <p:cBhvr>
                                        <p:cTn id="92" dur="1" fill="hold">
                                          <p:stCondLst>
                                            <p:cond delay="999"/>
                                          </p:stCondLst>
                                        </p:cTn>
                                        <p:tgtEl>
                                          <p:spTgt spid="7536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3667" grpId="0" animBg="1"/>
      <p:bldP spid="753667" grpId="1" animBg="1"/>
      <p:bldP spid="753668" grpId="0" animBg="1"/>
      <p:bldP spid="753668" grpId="1" animBg="1"/>
      <p:bldP spid="753669" grpId="0" animBg="1"/>
      <p:bldP spid="753669" grpId="1" animBg="1"/>
      <p:bldP spid="753670" grpId="0" animBg="1"/>
      <p:bldP spid="753670" grpId="1" animBg="1"/>
      <p:bldP spid="753671" grpId="0" animBg="1"/>
      <p:bldP spid="753671" grpId="1" animBg="1"/>
      <p:bldP spid="753685" grpId="0" animBg="1"/>
      <p:bldP spid="753685" grpId="1" animBg="1"/>
      <p:bldP spid="753686" grpId="0" animBg="1"/>
      <p:bldP spid="753686" grpId="1" animBg="1"/>
      <p:bldP spid="753687" grpId="0"/>
      <p:bldP spid="753687" grpId="1"/>
      <p:bldP spid="753688" grpId="0"/>
      <p:bldP spid="753688" grpId="1"/>
      <p:bldP spid="753689" grpId="0"/>
      <p:bldP spid="753689"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29" name="Text Box 2"/>
          <p:cNvSpPr txBox="1">
            <a:spLocks noChangeArrowheads="1"/>
          </p:cNvSpPr>
          <p:nvPr/>
        </p:nvSpPr>
        <p:spPr bwMode="auto">
          <a:xfrm>
            <a:off x="395288" y="1366838"/>
            <a:ext cx="8820150" cy="914400"/>
          </a:xfrm>
          <a:prstGeom prst="rect">
            <a:avLst/>
          </a:prstGeom>
          <a:noFill/>
          <a:ln w="9525">
            <a:noFill/>
            <a:miter lim="800000"/>
            <a:headEnd/>
            <a:tailEnd/>
          </a:ln>
        </p:spPr>
        <p:txBody>
          <a:bodyPr lIns="0" tIns="0" rIns="0" bIns="0">
            <a:spAutoFit/>
          </a:bodyPr>
          <a:lstStyle/>
          <a:p>
            <a:pPr marL="342900" indent="-342900"/>
            <a:endParaRPr lang="de-DE" sz="2000"/>
          </a:p>
          <a:p>
            <a:pPr marL="342900" indent="-342900"/>
            <a:r>
              <a:rPr lang="en-US" sz="2000"/>
              <a:t>Manage customers that have lesser safety expectations, stop work, etc.</a:t>
            </a:r>
            <a:r>
              <a:rPr lang="de-DE" sz="2000"/>
              <a:t>…</a:t>
            </a:r>
          </a:p>
          <a:p>
            <a:pPr marL="342900" indent="-342900"/>
            <a:endParaRPr lang="en-US" sz="2000"/>
          </a:p>
        </p:txBody>
      </p:sp>
      <p:sp>
        <p:nvSpPr>
          <p:cNvPr id="764930" name="Rectangle 5"/>
          <p:cNvSpPr>
            <a:spLocks noGrp="1" noChangeArrowheads="1"/>
          </p:cNvSpPr>
          <p:nvPr>
            <p:ph type="title"/>
          </p:nvPr>
        </p:nvSpPr>
        <p:spPr>
          <a:xfrm>
            <a:off x="395288" y="404813"/>
            <a:ext cx="7056437" cy="738187"/>
          </a:xfrm>
        </p:spPr>
        <p:txBody>
          <a:bodyPr/>
          <a:lstStyle/>
          <a:p>
            <a:pPr eaLnBrk="1" hangingPunct="1"/>
            <a:r>
              <a:rPr lang="de-DE" sz="2400" smtClean="0"/>
              <a:t>1. Safety in the field</a:t>
            </a:r>
          </a:p>
        </p:txBody>
      </p:sp>
      <p:pic>
        <p:nvPicPr>
          <p:cNvPr id="764931" name="Picture 7"/>
          <p:cNvPicPr>
            <a:picLocks noChangeAspect="1" noChangeArrowheads="1"/>
          </p:cNvPicPr>
          <p:nvPr/>
        </p:nvPicPr>
        <p:blipFill>
          <a:blip r:embed="rId3"/>
          <a:srcRect/>
          <a:stretch>
            <a:fillRect/>
          </a:stretch>
        </p:blipFill>
        <p:spPr bwMode="auto">
          <a:xfrm>
            <a:off x="3635375" y="2349500"/>
            <a:ext cx="5065713" cy="3462338"/>
          </a:xfrm>
          <a:prstGeom prst="rect">
            <a:avLst/>
          </a:prstGeom>
          <a:noFill/>
          <a:ln w="9525">
            <a:noFill/>
            <a:miter lim="800000"/>
            <a:headEnd/>
            <a:tailEnd/>
          </a:ln>
        </p:spPr>
      </p:pic>
      <p:sp>
        <p:nvSpPr>
          <p:cNvPr id="764932" name="Text Box 8"/>
          <p:cNvSpPr txBox="1">
            <a:spLocks noChangeArrowheads="1"/>
          </p:cNvSpPr>
          <p:nvPr/>
        </p:nvSpPr>
        <p:spPr bwMode="auto">
          <a:xfrm>
            <a:off x="323850" y="2349500"/>
            <a:ext cx="3168650" cy="2339975"/>
          </a:xfrm>
          <a:prstGeom prst="rect">
            <a:avLst/>
          </a:prstGeom>
          <a:noFill/>
          <a:ln w="9525">
            <a:noFill/>
            <a:miter lim="800000"/>
            <a:headEnd/>
            <a:tailEnd/>
          </a:ln>
        </p:spPr>
        <p:txBody>
          <a:bodyPr lIns="0" tIns="0" rIns="0" bIns="0">
            <a:spAutoFit/>
          </a:bodyPr>
          <a:lstStyle/>
          <a:p>
            <a:pPr>
              <a:spcBef>
                <a:spcPct val="50000"/>
              </a:spcBef>
            </a:pPr>
            <a:r>
              <a:rPr lang="en-GB" sz="1400"/>
              <a:t>FS staff is always encouraged to contact home-office whenever a conflict is not finding an immediate and local solution.  </a:t>
            </a:r>
          </a:p>
          <a:p>
            <a:pPr>
              <a:spcBef>
                <a:spcPct val="50000"/>
              </a:spcBef>
            </a:pPr>
            <a:endParaRPr lang="en-GB" sz="1400"/>
          </a:p>
          <a:p>
            <a:pPr>
              <a:spcBef>
                <a:spcPct val="50000"/>
              </a:spcBef>
            </a:pPr>
            <a:r>
              <a:rPr lang="en-GB" sz="1400"/>
              <a:t>Worksite inspections are regularly conducted by siemens local site manager and home-office line-managers to monitor the local operation on customer premisis.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OLORSETCLASSNAME" val="ColorSet1"/>
  <p:tag name="COLORS" val="White;White;-2;-2;-1"/>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2thQyFdxd0K1CfhbcyGyN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k6iChrShz0W9PmPt_Z41Z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ZiQx1xitTUmeM29vR9BtWg"/>
</p:tagLst>
</file>

<file path=ppt/tags/tag2.xml><?xml version="1.0" encoding="utf-8"?>
<p:tagLst xmlns:a="http://schemas.openxmlformats.org/drawingml/2006/main" xmlns:r="http://schemas.openxmlformats.org/officeDocument/2006/relationships" xmlns:p="http://schemas.openxmlformats.org/presentationml/2006/main">
  <p:tag name="COLORSETCLASSNAME" val="ColorSet1"/>
  <p:tag name="COLORS" val="White;White;-2;-2;-1"/>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2thQyFdxd0K1CfhbcyGyN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k6iChrShz0W9PmPt_Z41Z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ZiQx1xitTUmeM29vR9BtW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2thQyFdxd0K1CfhbcyGyNQ"/>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2thQyFdxd0K1CfhbcyGyNQ"/>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k6iChrShz0W9PmPt_Z41Zw"/>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ZiQx1xitTUmeM29vR9BtW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k6iChrShz0W9PmPt_Z41Zw"/>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2thQyFdxd0K1CfhbcyGyN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k6iChrShz0W9PmPt_Z41Z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ZiQx1xitTUmeM29vR9BtWg"/>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ZiQx1xitTUmeM29vR9BtWg"/>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h5noh1UXqkO0O1fWlwrGyw"/>
</p:tagLst>
</file>

<file path=ppt/theme/theme1.xml><?xml version="1.0" encoding="utf-8"?>
<a:theme xmlns:a="http://schemas.openxmlformats.org/drawingml/2006/main" name="PG-I3-Template_blanko_v01">
  <a:themeElements>
    <a:clrScheme name="">
      <a:dk1>
        <a:srgbClr val="000000"/>
      </a:dk1>
      <a:lt1>
        <a:srgbClr val="D0D3DA"/>
      </a:lt1>
      <a:dk2>
        <a:srgbClr val="949EAA"/>
      </a:dk2>
      <a:lt2>
        <a:srgbClr val="FFFFFF"/>
      </a:lt2>
      <a:accent1>
        <a:srgbClr val="AFB4BE"/>
      </a:accent1>
      <a:accent2>
        <a:srgbClr val="FF9900"/>
      </a:accent2>
      <a:accent3>
        <a:srgbClr val="E4E6EA"/>
      </a:accent3>
      <a:accent4>
        <a:srgbClr val="000000"/>
      </a:accent4>
      <a:accent5>
        <a:srgbClr val="D4D6DB"/>
      </a:accent5>
      <a:accent6>
        <a:srgbClr val="E78A00"/>
      </a:accent6>
      <a:hlink>
        <a:srgbClr val="336699"/>
      </a:hlink>
      <a:folHlink>
        <a:srgbClr val="990000"/>
      </a:folHlink>
    </a:clrScheme>
    <a:fontScheme name="PG-I3-Template_blanko_v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000" b="0" i="0" u="none" strike="noStrike" cap="none" normalizeH="0" baseline="0" smtClean="0">
            <a:ln>
              <a:noFill/>
            </a:ln>
            <a:solidFill>
              <a:schemeClr val="tx1"/>
            </a:solidFill>
            <a:effectLst/>
            <a:latin typeface="Arial" charset="0"/>
          </a:defRPr>
        </a:defPPr>
      </a:lstStyle>
    </a:lnDef>
  </a:objectDefaults>
  <a:extraClrSchemeLst>
    <a:extraClrScheme>
      <a:clrScheme name="PG-I3-Template_blanko_v01 1">
        <a:dk1>
          <a:srgbClr val="FFFFFF"/>
        </a:dk1>
        <a:lt1>
          <a:srgbClr val="FFFFFF"/>
        </a:lt1>
        <a:dk2>
          <a:srgbClr val="6699CC"/>
        </a:dk2>
        <a:lt2>
          <a:srgbClr val="FFFFFF"/>
        </a:lt2>
        <a:accent1>
          <a:srgbClr val="333333"/>
        </a:accent1>
        <a:accent2>
          <a:srgbClr val="999999"/>
        </a:accent2>
        <a:accent3>
          <a:srgbClr val="B8CAE2"/>
        </a:accent3>
        <a:accent4>
          <a:srgbClr val="DADADA"/>
        </a:accent4>
        <a:accent5>
          <a:srgbClr val="ADADAD"/>
        </a:accent5>
        <a:accent6>
          <a:srgbClr val="8A8A8A"/>
        </a:accent6>
        <a:hlink>
          <a:srgbClr val="CCCCCC"/>
        </a:hlink>
        <a:folHlink>
          <a:srgbClr val="FFFFFF"/>
        </a:folHlink>
      </a:clrScheme>
      <a:clrMap bg1="dk2" tx1="lt1" bg2="dk1" tx2="lt2" accent1="accent1" accent2="accent2" accent3="accent3" accent4="accent4" accent5="accent5" accent6="accent6" hlink="hlink" folHlink="folHlink"/>
    </a:extraClrScheme>
    <a:extraClrScheme>
      <a:clrScheme name="PG-I3-Template_blanko_v01 2">
        <a:dk1>
          <a:srgbClr val="000000"/>
        </a:dk1>
        <a:lt1>
          <a:srgbClr val="D0D3DA"/>
        </a:lt1>
        <a:dk2>
          <a:srgbClr val="949EAA"/>
        </a:dk2>
        <a:lt2>
          <a:srgbClr val="FFFFFF"/>
        </a:lt2>
        <a:accent1>
          <a:srgbClr val="A0B6C0"/>
        </a:accent1>
        <a:accent2>
          <a:srgbClr val="336699"/>
        </a:accent2>
        <a:accent3>
          <a:srgbClr val="E4E6EA"/>
        </a:accent3>
        <a:accent4>
          <a:srgbClr val="000000"/>
        </a:accent4>
        <a:accent5>
          <a:srgbClr val="CDD7DC"/>
        </a:accent5>
        <a:accent6>
          <a:srgbClr val="2D5C8A"/>
        </a:accent6>
        <a:hlink>
          <a:srgbClr val="CC3300"/>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\\dbgr109a\pg-i3\i3\PowerPoint-Master\PG-I3-Template_blanko_v01.pot</Template>
  <TotalTime>0</TotalTime>
  <Words>1324</Words>
  <Application>Microsoft PowerPoint</Application>
  <PresentationFormat>On-screen Show (4:3)</PresentationFormat>
  <Paragraphs>265</Paragraphs>
  <Slides>19</Slides>
  <Notes>19</Notes>
  <HiddenSlides>0</HiddenSlides>
  <MMClips>0</MMClips>
  <ScaleCrop>false</ScaleCrop>
  <HeadingPairs>
    <vt:vector size="8" baseType="variant">
      <vt:variant>
        <vt:lpstr>Fonts Used</vt:lpstr>
      </vt:variant>
      <vt:variant>
        <vt:i4>4</vt:i4>
      </vt:variant>
      <vt:variant>
        <vt:lpstr>Design Template</vt:lpstr>
      </vt:variant>
      <vt:variant>
        <vt:i4>2</vt:i4>
      </vt:variant>
      <vt:variant>
        <vt:lpstr>Embedded OLE Servers</vt:lpstr>
      </vt:variant>
      <vt:variant>
        <vt:i4>1</vt:i4>
      </vt:variant>
      <vt:variant>
        <vt:lpstr>Slide Titles</vt:lpstr>
      </vt:variant>
      <vt:variant>
        <vt:i4>19</vt:i4>
      </vt:variant>
    </vt:vector>
  </HeadingPairs>
  <TitlesOfParts>
    <vt:vector size="26" baseType="lpstr">
      <vt:lpstr>Arial</vt:lpstr>
      <vt:lpstr>Wingdings</vt:lpstr>
      <vt:lpstr>Siemens Sans</vt:lpstr>
      <vt:lpstr>Siemens Slab</vt:lpstr>
      <vt:lpstr>PG-I3-Template_blanko_v01</vt:lpstr>
      <vt:lpstr>PG-I3-Template_blanko_v01</vt:lpstr>
      <vt:lpstr>think-cell Slide</vt:lpstr>
      <vt:lpstr>Slide 1</vt:lpstr>
      <vt:lpstr>Agenda</vt:lpstr>
      <vt:lpstr>Slide 3</vt:lpstr>
      <vt:lpstr>1. Safety in the field</vt:lpstr>
      <vt:lpstr>Slide 5</vt:lpstr>
      <vt:lpstr>Slide 6</vt:lpstr>
      <vt:lpstr>Slide 7</vt:lpstr>
      <vt:lpstr>Slide 8</vt:lpstr>
      <vt:lpstr>1. Safety in the field</vt:lpstr>
      <vt:lpstr>2. Communication</vt:lpstr>
      <vt:lpstr>2. Communication</vt:lpstr>
      <vt:lpstr>2. Communication</vt:lpstr>
      <vt:lpstr>2. Communication</vt:lpstr>
      <vt:lpstr>2. Communication</vt:lpstr>
      <vt:lpstr>2. Communication</vt:lpstr>
      <vt:lpstr>2. Communication</vt:lpstr>
      <vt:lpstr>2. Communication</vt:lpstr>
      <vt:lpstr>2. Communication</vt:lpstr>
      <vt:lpstr>2. Communication</vt:lpstr>
    </vt:vector>
  </TitlesOfParts>
  <Manager/>
  <Company>Siemens 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Arial Bold 40 point  </dc:title>
  <dc:creator>EHS</dc:creator>
  <cp:lastModifiedBy>Dunn-MeynellC</cp:lastModifiedBy>
  <cp:revision>484</cp:revision>
  <cp:lastPrinted>2005-10-17T08:52:43Z</cp:lastPrinted>
  <dcterms:created xsi:type="dcterms:W3CDTF">2007-01-15T12:21:02Z</dcterms:created>
  <dcterms:modified xsi:type="dcterms:W3CDTF">2011-03-10T14:28:59Z</dcterms:modified>
</cp:coreProperties>
</file>